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3"/>
  </p:notesMasterIdLst>
  <p:sldIdLst>
    <p:sldId id="273" r:id="rId2"/>
    <p:sldId id="274" r:id="rId3"/>
    <p:sldId id="257" r:id="rId4"/>
    <p:sldId id="258" r:id="rId5"/>
    <p:sldId id="272" r:id="rId6"/>
    <p:sldId id="269" r:id="rId7"/>
    <p:sldId id="275" r:id="rId8"/>
    <p:sldId id="268" r:id="rId9"/>
    <p:sldId id="270" r:id="rId10"/>
    <p:sldId id="260" r:id="rId11"/>
    <p:sldId id="261" r:id="rId12"/>
    <p:sldId id="276" r:id="rId13"/>
    <p:sldId id="271" r:id="rId14"/>
    <p:sldId id="267" r:id="rId15"/>
    <p:sldId id="259" r:id="rId16"/>
    <p:sldId id="262" r:id="rId17"/>
    <p:sldId id="263" r:id="rId18"/>
    <p:sldId id="266" r:id="rId19"/>
    <p:sldId id="264" r:id="rId20"/>
    <p:sldId id="26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23"/>
    <p:restoredTop sz="86574"/>
  </p:normalViewPr>
  <p:slideViewPr>
    <p:cSldViewPr snapToGrid="0" snapToObjects="1">
      <p:cViewPr varScale="1">
        <p:scale>
          <a:sx n="74" d="100"/>
          <a:sy n="74" d="100"/>
        </p:scale>
        <p:origin x="232" y="176"/>
      </p:cViewPr>
      <p:guideLst/>
    </p:cSldViewPr>
  </p:slideViewPr>
  <p:outlineViewPr>
    <p:cViewPr>
      <p:scale>
        <a:sx n="33" d="100"/>
        <a:sy n="33" d="100"/>
      </p:scale>
      <p:origin x="0" y="-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53A898-0166-F748-9DB1-3F7C31D1819F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788C5A-0131-5E40-AD1B-AA291F1011B5}">
      <dgm:prSet phldrT="[Text]"/>
      <dgm:spPr/>
      <dgm:t>
        <a:bodyPr/>
        <a:lstStyle/>
        <a:p>
          <a:r>
            <a:rPr lang="en-US" dirty="0" smtClean="0"/>
            <a:t>Home Directory</a:t>
          </a:r>
          <a:endParaRPr lang="en-US" dirty="0"/>
        </a:p>
      </dgm:t>
    </dgm:pt>
    <dgm:pt modelId="{10745B4B-52AC-FF40-8757-DE050CFC9434}" type="parTrans" cxnId="{1F0F3ACB-E6E4-A847-92F8-79E5EC4571DC}">
      <dgm:prSet/>
      <dgm:spPr/>
      <dgm:t>
        <a:bodyPr/>
        <a:lstStyle/>
        <a:p>
          <a:endParaRPr lang="en-US"/>
        </a:p>
      </dgm:t>
    </dgm:pt>
    <dgm:pt modelId="{9BAF9875-C2B4-6D46-BE64-7EE7B385E793}" type="sibTrans" cxnId="{1F0F3ACB-E6E4-A847-92F8-79E5EC4571DC}">
      <dgm:prSet/>
      <dgm:spPr/>
      <dgm:t>
        <a:bodyPr/>
        <a:lstStyle/>
        <a:p>
          <a:endParaRPr lang="en-US"/>
        </a:p>
      </dgm:t>
    </dgm:pt>
    <dgm:pt modelId="{A2EC1FDC-FCCB-4D43-A337-3FC90089489A}">
      <dgm:prSet phldrT="[Text]"/>
      <dgm:spPr/>
      <dgm:t>
        <a:bodyPr/>
        <a:lstStyle/>
        <a:p>
          <a:r>
            <a:rPr lang="en-US" dirty="0" smtClean="0"/>
            <a:t>Desktop</a:t>
          </a:r>
          <a:endParaRPr lang="en-US" dirty="0"/>
        </a:p>
      </dgm:t>
    </dgm:pt>
    <dgm:pt modelId="{31D36075-B72A-D141-B3E0-FD1AB49A13AA}" type="parTrans" cxnId="{18204B04-B6B2-194C-AE19-419994400338}">
      <dgm:prSet/>
      <dgm:spPr/>
      <dgm:t>
        <a:bodyPr/>
        <a:lstStyle/>
        <a:p>
          <a:endParaRPr lang="en-US"/>
        </a:p>
      </dgm:t>
    </dgm:pt>
    <dgm:pt modelId="{C68F1DFF-FBB2-BF41-8A73-04582C9F5420}" type="sibTrans" cxnId="{18204B04-B6B2-194C-AE19-419994400338}">
      <dgm:prSet/>
      <dgm:spPr/>
      <dgm:t>
        <a:bodyPr/>
        <a:lstStyle/>
        <a:p>
          <a:endParaRPr lang="en-US"/>
        </a:p>
      </dgm:t>
    </dgm:pt>
    <dgm:pt modelId="{AD361742-E918-E045-9A18-4C49B8E58D03}">
      <dgm:prSet phldrT="[Text]"/>
      <dgm:spPr/>
      <dgm:t>
        <a:bodyPr/>
        <a:lstStyle/>
        <a:p>
          <a:r>
            <a:rPr lang="de-DE" dirty="0" smtClean="0"/>
            <a:t>GEN_462_2019</a:t>
          </a:r>
          <a:endParaRPr lang="en-US" dirty="0"/>
        </a:p>
      </dgm:t>
    </dgm:pt>
    <dgm:pt modelId="{7C2C50F8-6D6A-DC45-B59A-F21937A58941}" type="parTrans" cxnId="{373ACB8F-5FEB-374A-8D05-78D603104CB4}">
      <dgm:prSet/>
      <dgm:spPr/>
      <dgm:t>
        <a:bodyPr/>
        <a:lstStyle/>
        <a:p>
          <a:endParaRPr lang="en-US"/>
        </a:p>
      </dgm:t>
    </dgm:pt>
    <dgm:pt modelId="{5E3DA0AD-9FDB-754C-8982-5D4D826C0A90}" type="sibTrans" cxnId="{373ACB8F-5FEB-374A-8D05-78D603104CB4}">
      <dgm:prSet/>
      <dgm:spPr/>
      <dgm:t>
        <a:bodyPr/>
        <a:lstStyle/>
        <a:p>
          <a:endParaRPr lang="en-US"/>
        </a:p>
      </dgm:t>
    </dgm:pt>
    <dgm:pt modelId="{5FE61C24-4A54-134C-818B-8A2D9ACEB687}">
      <dgm:prSet phldrT="[Text]"/>
      <dgm:spPr/>
      <dgm:t>
        <a:bodyPr/>
        <a:lstStyle/>
        <a:p>
          <a:r>
            <a:rPr lang="en-US" dirty="0" smtClean="0"/>
            <a:t>Documents</a:t>
          </a:r>
          <a:endParaRPr lang="en-US" dirty="0"/>
        </a:p>
      </dgm:t>
    </dgm:pt>
    <dgm:pt modelId="{2C1FD6A7-9C10-D44B-956D-B3CBADD708EF}" type="parTrans" cxnId="{D37EFF65-3108-C746-AC95-98A8C5DAAAD2}">
      <dgm:prSet/>
      <dgm:spPr/>
      <dgm:t>
        <a:bodyPr/>
        <a:lstStyle/>
        <a:p>
          <a:endParaRPr lang="en-US"/>
        </a:p>
      </dgm:t>
    </dgm:pt>
    <dgm:pt modelId="{06EF0A0A-0A8D-CD4A-9986-CCF21ACED87C}" type="sibTrans" cxnId="{D37EFF65-3108-C746-AC95-98A8C5DAAAD2}">
      <dgm:prSet/>
      <dgm:spPr/>
      <dgm:t>
        <a:bodyPr/>
        <a:lstStyle/>
        <a:p>
          <a:endParaRPr lang="en-US"/>
        </a:p>
      </dgm:t>
    </dgm:pt>
    <dgm:pt modelId="{E2CDD1B2-2867-E648-8077-2F15A4640899}">
      <dgm:prSet phldrT="[Text]"/>
      <dgm:spPr/>
      <dgm:t>
        <a:bodyPr/>
        <a:lstStyle/>
        <a:p>
          <a:r>
            <a:rPr lang="en-US" dirty="0" smtClean="0"/>
            <a:t>Research</a:t>
          </a:r>
          <a:endParaRPr lang="en-US" dirty="0"/>
        </a:p>
      </dgm:t>
    </dgm:pt>
    <dgm:pt modelId="{D5DCE3D5-3C65-1448-811D-5F0E5338AD1B}" type="parTrans" cxnId="{84A2506D-6C5C-A04A-8978-9EC3762E1697}">
      <dgm:prSet/>
      <dgm:spPr/>
      <dgm:t>
        <a:bodyPr/>
        <a:lstStyle/>
        <a:p>
          <a:endParaRPr lang="en-US"/>
        </a:p>
      </dgm:t>
    </dgm:pt>
    <dgm:pt modelId="{86304244-FDAB-B94D-8F20-28DD27A0AE6A}" type="sibTrans" cxnId="{84A2506D-6C5C-A04A-8978-9EC3762E1697}">
      <dgm:prSet/>
      <dgm:spPr/>
      <dgm:t>
        <a:bodyPr/>
        <a:lstStyle/>
        <a:p>
          <a:endParaRPr lang="en-US"/>
        </a:p>
      </dgm:t>
    </dgm:pt>
    <dgm:pt modelId="{68BBC25D-5DDE-974C-9E24-CD6F8FA4C1EE}">
      <dgm:prSet phldrT="[Text]"/>
      <dgm:spPr/>
      <dgm:t>
        <a:bodyPr/>
        <a:lstStyle/>
        <a:p>
          <a:r>
            <a:rPr lang="en-US" dirty="0" smtClean="0"/>
            <a:t>Where your computer begins when you open a terminal</a:t>
          </a:r>
          <a:endParaRPr lang="en-US" dirty="0"/>
        </a:p>
      </dgm:t>
    </dgm:pt>
    <dgm:pt modelId="{8BDD898B-7375-8B42-82A3-D0F33EDFAC2A}" type="parTrans" cxnId="{0C14B80A-D019-1242-B212-F0B7F0225ECB}">
      <dgm:prSet/>
      <dgm:spPr/>
      <dgm:t>
        <a:bodyPr/>
        <a:lstStyle/>
        <a:p>
          <a:endParaRPr lang="en-US"/>
        </a:p>
      </dgm:t>
    </dgm:pt>
    <dgm:pt modelId="{45D35C7F-7E3A-424D-AC65-25C5E7C144FC}" type="sibTrans" cxnId="{0C14B80A-D019-1242-B212-F0B7F0225ECB}">
      <dgm:prSet/>
      <dgm:spPr/>
      <dgm:t>
        <a:bodyPr/>
        <a:lstStyle/>
        <a:p>
          <a:endParaRPr lang="en-US"/>
        </a:p>
      </dgm:t>
    </dgm:pt>
    <dgm:pt modelId="{D6034A9C-C590-3142-BA0E-898EF40616CF}">
      <dgm:prSet phldrT="[Text]"/>
      <dgm:spPr/>
      <dgm:t>
        <a:bodyPr/>
        <a:lstStyle/>
        <a:p>
          <a:r>
            <a:rPr lang="en-US" dirty="0" smtClean="0"/>
            <a:t>Folders contained within the home directory</a:t>
          </a:r>
          <a:endParaRPr lang="en-US" dirty="0"/>
        </a:p>
      </dgm:t>
    </dgm:pt>
    <dgm:pt modelId="{6D078143-F12E-3848-B2CF-2251CF071771}" type="parTrans" cxnId="{E3C16D5D-5201-D447-AF73-8D3F631DB52E}">
      <dgm:prSet/>
      <dgm:spPr/>
      <dgm:t>
        <a:bodyPr/>
        <a:lstStyle/>
        <a:p>
          <a:endParaRPr lang="en-US"/>
        </a:p>
      </dgm:t>
    </dgm:pt>
    <dgm:pt modelId="{5FE16C60-5C51-5443-8021-90725CC9A941}" type="sibTrans" cxnId="{E3C16D5D-5201-D447-AF73-8D3F631DB52E}">
      <dgm:prSet/>
      <dgm:spPr/>
      <dgm:t>
        <a:bodyPr/>
        <a:lstStyle/>
        <a:p>
          <a:endParaRPr lang="en-US"/>
        </a:p>
      </dgm:t>
    </dgm:pt>
    <dgm:pt modelId="{BA5E9CA7-0DCF-C546-9EC3-A138E8E96DB2}">
      <dgm:prSet phldrT="[Text]"/>
      <dgm:spPr/>
      <dgm:t>
        <a:bodyPr/>
        <a:lstStyle/>
        <a:p>
          <a:r>
            <a:rPr lang="en-US" dirty="0" smtClean="0"/>
            <a:t>Items contained within those folders</a:t>
          </a:r>
          <a:endParaRPr lang="en-US" dirty="0"/>
        </a:p>
      </dgm:t>
    </dgm:pt>
    <dgm:pt modelId="{6FBF5D40-C9DF-9D45-9B25-AA858E430A0B}" type="parTrans" cxnId="{2BAF7443-D0AD-D144-A4FE-3BCFAFB812BF}">
      <dgm:prSet/>
      <dgm:spPr/>
      <dgm:t>
        <a:bodyPr/>
        <a:lstStyle/>
        <a:p>
          <a:endParaRPr lang="en-US"/>
        </a:p>
      </dgm:t>
    </dgm:pt>
    <dgm:pt modelId="{4452609C-4759-434F-A620-285E46DDF92A}" type="sibTrans" cxnId="{2BAF7443-D0AD-D144-A4FE-3BCFAFB812BF}">
      <dgm:prSet/>
      <dgm:spPr/>
      <dgm:t>
        <a:bodyPr/>
        <a:lstStyle/>
        <a:p>
          <a:endParaRPr lang="en-US"/>
        </a:p>
      </dgm:t>
    </dgm:pt>
    <dgm:pt modelId="{24689C82-1B78-C04D-ACDE-77EC2D2E5B6F}">
      <dgm:prSet/>
      <dgm:spPr/>
      <dgm:t>
        <a:bodyPr/>
        <a:lstStyle/>
        <a:p>
          <a:r>
            <a:rPr lang="en-US" dirty="0" smtClean="0"/>
            <a:t>Downloads</a:t>
          </a:r>
          <a:endParaRPr lang="en-US" dirty="0"/>
        </a:p>
      </dgm:t>
    </dgm:pt>
    <dgm:pt modelId="{8A3CE100-D615-A843-8269-4DCC69DAAC86}" type="parTrans" cxnId="{C7753BBF-3203-9743-9F15-50929934433B}">
      <dgm:prSet/>
      <dgm:spPr/>
      <dgm:t>
        <a:bodyPr/>
        <a:lstStyle/>
        <a:p>
          <a:endParaRPr lang="en-US"/>
        </a:p>
      </dgm:t>
    </dgm:pt>
    <dgm:pt modelId="{93CFBB66-69E0-D444-A37D-29AB4F48F791}" type="sibTrans" cxnId="{C7753BBF-3203-9743-9F15-50929934433B}">
      <dgm:prSet/>
      <dgm:spPr/>
      <dgm:t>
        <a:bodyPr/>
        <a:lstStyle/>
        <a:p>
          <a:endParaRPr lang="en-US"/>
        </a:p>
      </dgm:t>
    </dgm:pt>
    <dgm:pt modelId="{4905CE9B-7429-0047-9E0D-80C89565A440}">
      <dgm:prSet/>
      <dgm:spPr/>
      <dgm:t>
        <a:bodyPr/>
        <a:lstStyle/>
        <a:p>
          <a:r>
            <a:rPr lang="en-US" dirty="0" smtClean="0"/>
            <a:t>Applications</a:t>
          </a:r>
          <a:endParaRPr lang="en-US" dirty="0"/>
        </a:p>
      </dgm:t>
    </dgm:pt>
    <dgm:pt modelId="{863F1048-7327-D441-A03E-FD559640BFBC}" type="parTrans" cxnId="{DD534842-A5D4-F745-9E48-63D46B978DDE}">
      <dgm:prSet/>
      <dgm:spPr/>
      <dgm:t>
        <a:bodyPr/>
        <a:lstStyle/>
        <a:p>
          <a:endParaRPr lang="en-US"/>
        </a:p>
      </dgm:t>
    </dgm:pt>
    <dgm:pt modelId="{3D16D818-4C42-1E4F-AAF4-6CA7152C1C5C}" type="sibTrans" cxnId="{DD534842-A5D4-F745-9E48-63D46B978DDE}">
      <dgm:prSet/>
      <dgm:spPr/>
      <dgm:t>
        <a:bodyPr/>
        <a:lstStyle/>
        <a:p>
          <a:endParaRPr lang="en-US"/>
        </a:p>
      </dgm:t>
    </dgm:pt>
    <dgm:pt modelId="{A6C1D290-D016-0442-B70B-DC0051B29060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ADCA80E9-FEB5-EB40-9BE7-8C7FAD7DC9D3}" type="parTrans" cxnId="{71CBF81A-B7B2-494D-9561-0FF0E6D3F859}">
      <dgm:prSet/>
      <dgm:spPr/>
      <dgm:t>
        <a:bodyPr/>
        <a:lstStyle/>
        <a:p>
          <a:endParaRPr lang="en-US"/>
        </a:p>
      </dgm:t>
    </dgm:pt>
    <dgm:pt modelId="{30B8A610-46EE-F54D-AAA2-33540BDB34BC}" type="sibTrans" cxnId="{71CBF81A-B7B2-494D-9561-0FF0E6D3F859}">
      <dgm:prSet/>
      <dgm:spPr/>
      <dgm:t>
        <a:bodyPr/>
        <a:lstStyle/>
        <a:p>
          <a:endParaRPr lang="en-US"/>
        </a:p>
      </dgm:t>
    </dgm:pt>
    <dgm:pt modelId="{B9EE7EF9-EC5F-8C47-958F-6B80F67BAF37}">
      <dgm:prSet/>
      <dgm:spPr/>
      <dgm:t>
        <a:bodyPr/>
        <a:lstStyle/>
        <a:p>
          <a:r>
            <a:rPr lang="en-US" dirty="0" smtClean="0"/>
            <a:t>Teaching</a:t>
          </a:r>
          <a:endParaRPr lang="en-US" dirty="0"/>
        </a:p>
      </dgm:t>
    </dgm:pt>
    <dgm:pt modelId="{5E253F44-9DE2-B14E-9880-A54574AAE3A0}" type="parTrans" cxnId="{7EC9BDC3-1813-A745-9934-89AA600BBA75}">
      <dgm:prSet/>
      <dgm:spPr/>
      <dgm:t>
        <a:bodyPr/>
        <a:lstStyle/>
        <a:p>
          <a:endParaRPr lang="en-US"/>
        </a:p>
      </dgm:t>
    </dgm:pt>
    <dgm:pt modelId="{E149F9BF-0963-2040-9587-563DECD8A5A3}" type="sibTrans" cxnId="{7EC9BDC3-1813-A745-9934-89AA600BBA75}">
      <dgm:prSet/>
      <dgm:spPr/>
      <dgm:t>
        <a:bodyPr/>
        <a:lstStyle/>
        <a:p>
          <a:endParaRPr lang="en-US"/>
        </a:p>
      </dgm:t>
    </dgm:pt>
    <dgm:pt modelId="{C0FDDC3C-A885-474D-89A3-D018D89105A9}" type="pres">
      <dgm:prSet presAssocID="{F953A898-0166-F748-9DB1-3F7C31D1819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53F526-59F4-2944-BD78-F594B307F69D}" type="pres">
      <dgm:prSet presAssocID="{F953A898-0166-F748-9DB1-3F7C31D1819F}" presName="hierFlow" presStyleCnt="0"/>
      <dgm:spPr/>
    </dgm:pt>
    <dgm:pt modelId="{47350CC0-288A-8F45-BC94-9EE2975F8A1C}" type="pres">
      <dgm:prSet presAssocID="{F953A898-0166-F748-9DB1-3F7C31D1819F}" presName="firstBuf" presStyleCnt="0"/>
      <dgm:spPr/>
    </dgm:pt>
    <dgm:pt modelId="{14FC1FBD-AD4D-AD4E-8A7F-4294E45CDC69}" type="pres">
      <dgm:prSet presAssocID="{F953A898-0166-F748-9DB1-3F7C31D1819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57F5D6A-3B66-0945-B82B-71B40C6DE316}" type="pres">
      <dgm:prSet presAssocID="{9C788C5A-0131-5E40-AD1B-AA291F1011B5}" presName="Name14" presStyleCnt="0"/>
      <dgm:spPr/>
    </dgm:pt>
    <dgm:pt modelId="{6674DFB4-A9F1-0D4E-B69F-29D44DA1ABA1}" type="pres">
      <dgm:prSet presAssocID="{9C788C5A-0131-5E40-AD1B-AA291F1011B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9AC242-D000-834A-BA90-86B6939202FA}" type="pres">
      <dgm:prSet presAssocID="{9C788C5A-0131-5E40-AD1B-AA291F1011B5}" presName="hierChild2" presStyleCnt="0"/>
      <dgm:spPr/>
    </dgm:pt>
    <dgm:pt modelId="{09DE7C23-3ED9-B745-A6EC-F4005BD2162C}" type="pres">
      <dgm:prSet presAssocID="{31D36075-B72A-D141-B3E0-FD1AB49A13AA}" presName="Name19" presStyleLbl="parChTrans1D2" presStyleIdx="0" presStyleCnt="4"/>
      <dgm:spPr/>
      <dgm:t>
        <a:bodyPr/>
        <a:lstStyle/>
        <a:p>
          <a:endParaRPr lang="en-US"/>
        </a:p>
      </dgm:t>
    </dgm:pt>
    <dgm:pt modelId="{9EB4C009-5C09-A64D-9828-2A6A615D3451}" type="pres">
      <dgm:prSet presAssocID="{A2EC1FDC-FCCB-4D43-A337-3FC90089489A}" presName="Name21" presStyleCnt="0"/>
      <dgm:spPr/>
    </dgm:pt>
    <dgm:pt modelId="{5D35B76F-76E1-804A-A5A6-2CC906E40FAA}" type="pres">
      <dgm:prSet presAssocID="{A2EC1FDC-FCCB-4D43-A337-3FC90089489A}" presName="level2Shape" presStyleLbl="node2" presStyleIdx="0" presStyleCnt="4"/>
      <dgm:spPr/>
      <dgm:t>
        <a:bodyPr/>
        <a:lstStyle/>
        <a:p>
          <a:endParaRPr lang="en-US"/>
        </a:p>
      </dgm:t>
    </dgm:pt>
    <dgm:pt modelId="{2F7DD58F-5B16-9F45-AA27-31CF25AE561A}" type="pres">
      <dgm:prSet presAssocID="{A2EC1FDC-FCCB-4D43-A337-3FC90089489A}" presName="hierChild3" presStyleCnt="0"/>
      <dgm:spPr/>
    </dgm:pt>
    <dgm:pt modelId="{BBC1213A-E13C-E545-A35A-61E0D993493C}" type="pres">
      <dgm:prSet presAssocID="{7C2C50F8-6D6A-DC45-B59A-F21937A58941}" presName="Name19" presStyleLbl="parChTrans1D3" presStyleIdx="0" presStyleCnt="4"/>
      <dgm:spPr/>
      <dgm:t>
        <a:bodyPr/>
        <a:lstStyle/>
        <a:p>
          <a:endParaRPr lang="en-US"/>
        </a:p>
      </dgm:t>
    </dgm:pt>
    <dgm:pt modelId="{C5B9ADA6-8A83-5443-98FD-51EB91B9D1AA}" type="pres">
      <dgm:prSet presAssocID="{AD361742-E918-E045-9A18-4C49B8E58D03}" presName="Name21" presStyleCnt="0"/>
      <dgm:spPr/>
    </dgm:pt>
    <dgm:pt modelId="{6E4E86ED-E5A1-FE43-87EE-1AD78B85D3AB}" type="pres">
      <dgm:prSet presAssocID="{AD361742-E918-E045-9A18-4C49B8E58D03}" presName="level2Shape" presStyleLbl="node3" presStyleIdx="0" presStyleCnt="4"/>
      <dgm:spPr/>
      <dgm:t>
        <a:bodyPr/>
        <a:lstStyle/>
        <a:p>
          <a:endParaRPr lang="en-US"/>
        </a:p>
      </dgm:t>
    </dgm:pt>
    <dgm:pt modelId="{45A384FF-BE0A-994D-B37E-D9619831426D}" type="pres">
      <dgm:prSet presAssocID="{AD361742-E918-E045-9A18-4C49B8E58D03}" presName="hierChild3" presStyleCnt="0"/>
      <dgm:spPr/>
    </dgm:pt>
    <dgm:pt modelId="{AB738A4F-9B28-A849-888E-05E72C927D1C}" type="pres">
      <dgm:prSet presAssocID="{863F1048-7327-D441-A03E-FD559640BFBC}" presName="Name19" presStyleLbl="parChTrans1D2" presStyleIdx="1" presStyleCnt="4"/>
      <dgm:spPr/>
      <dgm:t>
        <a:bodyPr/>
        <a:lstStyle/>
        <a:p>
          <a:endParaRPr lang="en-US"/>
        </a:p>
      </dgm:t>
    </dgm:pt>
    <dgm:pt modelId="{2B83C7C4-6D41-A343-897A-5841A3C68814}" type="pres">
      <dgm:prSet presAssocID="{4905CE9B-7429-0047-9E0D-80C89565A440}" presName="Name21" presStyleCnt="0"/>
      <dgm:spPr/>
    </dgm:pt>
    <dgm:pt modelId="{E5CCC4C5-4B21-8242-B0E5-D0A12A9DB532}" type="pres">
      <dgm:prSet presAssocID="{4905CE9B-7429-0047-9E0D-80C89565A440}" presName="level2Shape" presStyleLbl="node2" presStyleIdx="1" presStyleCnt="4"/>
      <dgm:spPr/>
      <dgm:t>
        <a:bodyPr/>
        <a:lstStyle/>
        <a:p>
          <a:endParaRPr lang="en-US"/>
        </a:p>
      </dgm:t>
    </dgm:pt>
    <dgm:pt modelId="{4E3C1C69-213A-D24A-A1B9-5E37D2EE40F2}" type="pres">
      <dgm:prSet presAssocID="{4905CE9B-7429-0047-9E0D-80C89565A440}" presName="hierChild3" presStyleCnt="0"/>
      <dgm:spPr/>
    </dgm:pt>
    <dgm:pt modelId="{B4DE721A-6D12-D641-AF29-71611428A23A}" type="pres">
      <dgm:prSet presAssocID="{ADCA80E9-FEB5-EB40-9BE7-8C7FAD7DC9D3}" presName="Name19" presStyleLbl="parChTrans1D3" presStyleIdx="1" presStyleCnt="4"/>
      <dgm:spPr/>
      <dgm:t>
        <a:bodyPr/>
        <a:lstStyle/>
        <a:p>
          <a:endParaRPr lang="en-US"/>
        </a:p>
      </dgm:t>
    </dgm:pt>
    <dgm:pt modelId="{D186525C-4038-0B41-8865-E29D11D6B1A3}" type="pres">
      <dgm:prSet presAssocID="{A6C1D290-D016-0442-B70B-DC0051B29060}" presName="Name21" presStyleCnt="0"/>
      <dgm:spPr/>
    </dgm:pt>
    <dgm:pt modelId="{5F205D1D-9B5B-564C-9C53-B3B30C2A8FC5}" type="pres">
      <dgm:prSet presAssocID="{A6C1D290-D016-0442-B70B-DC0051B29060}" presName="level2Shape" presStyleLbl="node3" presStyleIdx="1" presStyleCnt="4" custScaleX="65707"/>
      <dgm:spPr/>
      <dgm:t>
        <a:bodyPr/>
        <a:lstStyle/>
        <a:p>
          <a:endParaRPr lang="en-US"/>
        </a:p>
      </dgm:t>
    </dgm:pt>
    <dgm:pt modelId="{840F0BFD-46C7-6148-AD25-4159E8176BD5}" type="pres">
      <dgm:prSet presAssocID="{A6C1D290-D016-0442-B70B-DC0051B29060}" presName="hierChild3" presStyleCnt="0"/>
      <dgm:spPr/>
    </dgm:pt>
    <dgm:pt modelId="{37545F0C-ABCA-7D4D-809E-153D93832719}" type="pres">
      <dgm:prSet presAssocID="{8A3CE100-D615-A843-8269-4DCC69DAAC86}" presName="Name19" presStyleLbl="parChTrans1D2" presStyleIdx="2" presStyleCnt="4"/>
      <dgm:spPr/>
      <dgm:t>
        <a:bodyPr/>
        <a:lstStyle/>
        <a:p>
          <a:endParaRPr lang="en-US"/>
        </a:p>
      </dgm:t>
    </dgm:pt>
    <dgm:pt modelId="{FF91590A-C8BA-8E40-9D88-D4DBEFFFB347}" type="pres">
      <dgm:prSet presAssocID="{24689C82-1B78-C04D-ACDE-77EC2D2E5B6F}" presName="Name21" presStyleCnt="0"/>
      <dgm:spPr/>
    </dgm:pt>
    <dgm:pt modelId="{66084002-77F6-014F-984A-2D24582E55B8}" type="pres">
      <dgm:prSet presAssocID="{24689C82-1B78-C04D-ACDE-77EC2D2E5B6F}" presName="level2Shape" presStyleLbl="node2" presStyleIdx="2" presStyleCnt="4"/>
      <dgm:spPr/>
      <dgm:t>
        <a:bodyPr/>
        <a:lstStyle/>
        <a:p>
          <a:endParaRPr lang="en-US"/>
        </a:p>
      </dgm:t>
    </dgm:pt>
    <dgm:pt modelId="{1BD8F8F1-DEA1-CD40-B9C1-E613A5DE0724}" type="pres">
      <dgm:prSet presAssocID="{24689C82-1B78-C04D-ACDE-77EC2D2E5B6F}" presName="hierChild3" presStyleCnt="0"/>
      <dgm:spPr/>
    </dgm:pt>
    <dgm:pt modelId="{58C73719-715D-404E-92E7-6F2A424DB682}" type="pres">
      <dgm:prSet presAssocID="{2C1FD6A7-9C10-D44B-956D-B3CBADD708EF}" presName="Name19" presStyleLbl="parChTrans1D2" presStyleIdx="3" presStyleCnt="4"/>
      <dgm:spPr/>
      <dgm:t>
        <a:bodyPr/>
        <a:lstStyle/>
        <a:p>
          <a:endParaRPr lang="en-US"/>
        </a:p>
      </dgm:t>
    </dgm:pt>
    <dgm:pt modelId="{F6B02489-4409-684C-9736-B40AB9323E1E}" type="pres">
      <dgm:prSet presAssocID="{5FE61C24-4A54-134C-818B-8A2D9ACEB687}" presName="Name21" presStyleCnt="0"/>
      <dgm:spPr/>
    </dgm:pt>
    <dgm:pt modelId="{F5313CC8-B78C-C74F-9B70-7F89827B51E2}" type="pres">
      <dgm:prSet presAssocID="{5FE61C24-4A54-134C-818B-8A2D9ACEB687}" presName="level2Shape" presStyleLbl="node2" presStyleIdx="3" presStyleCnt="4"/>
      <dgm:spPr/>
      <dgm:t>
        <a:bodyPr/>
        <a:lstStyle/>
        <a:p>
          <a:endParaRPr lang="en-US"/>
        </a:p>
      </dgm:t>
    </dgm:pt>
    <dgm:pt modelId="{1FD0FDD2-2CD0-9149-9922-E6D587668C5A}" type="pres">
      <dgm:prSet presAssocID="{5FE61C24-4A54-134C-818B-8A2D9ACEB687}" presName="hierChild3" presStyleCnt="0"/>
      <dgm:spPr/>
    </dgm:pt>
    <dgm:pt modelId="{D1F800C3-AB57-C24C-9F51-EDA53CE39336}" type="pres">
      <dgm:prSet presAssocID="{D5DCE3D5-3C65-1448-811D-5F0E5338AD1B}" presName="Name19" presStyleLbl="parChTrans1D3" presStyleIdx="2" presStyleCnt="4"/>
      <dgm:spPr/>
      <dgm:t>
        <a:bodyPr/>
        <a:lstStyle/>
        <a:p>
          <a:endParaRPr lang="en-US"/>
        </a:p>
      </dgm:t>
    </dgm:pt>
    <dgm:pt modelId="{22517CBC-E772-9D4C-92ED-1F65A30F1F41}" type="pres">
      <dgm:prSet presAssocID="{E2CDD1B2-2867-E648-8077-2F15A4640899}" presName="Name21" presStyleCnt="0"/>
      <dgm:spPr/>
    </dgm:pt>
    <dgm:pt modelId="{CBBD1CB4-25DF-DC40-8FED-621F17586980}" type="pres">
      <dgm:prSet presAssocID="{E2CDD1B2-2867-E648-8077-2F15A4640899}" presName="level2Shape" presStyleLbl="node3" presStyleIdx="2" presStyleCnt="4"/>
      <dgm:spPr/>
      <dgm:t>
        <a:bodyPr/>
        <a:lstStyle/>
        <a:p>
          <a:endParaRPr lang="en-US"/>
        </a:p>
      </dgm:t>
    </dgm:pt>
    <dgm:pt modelId="{BC23C9D2-AF8C-F942-ACDA-0FEB411FAAEC}" type="pres">
      <dgm:prSet presAssocID="{E2CDD1B2-2867-E648-8077-2F15A4640899}" presName="hierChild3" presStyleCnt="0"/>
      <dgm:spPr/>
    </dgm:pt>
    <dgm:pt modelId="{58569817-1405-3141-9AA4-02CE67EA0602}" type="pres">
      <dgm:prSet presAssocID="{5E253F44-9DE2-B14E-9880-A54574AAE3A0}" presName="Name19" presStyleLbl="parChTrans1D3" presStyleIdx="3" presStyleCnt="4"/>
      <dgm:spPr/>
      <dgm:t>
        <a:bodyPr/>
        <a:lstStyle/>
        <a:p>
          <a:endParaRPr lang="en-US"/>
        </a:p>
      </dgm:t>
    </dgm:pt>
    <dgm:pt modelId="{5B5D901E-C573-0545-A99B-71D61EFEDACC}" type="pres">
      <dgm:prSet presAssocID="{B9EE7EF9-EC5F-8C47-958F-6B80F67BAF37}" presName="Name21" presStyleCnt="0"/>
      <dgm:spPr/>
    </dgm:pt>
    <dgm:pt modelId="{41B79B50-EFC6-044A-A899-B13528DEA31F}" type="pres">
      <dgm:prSet presAssocID="{B9EE7EF9-EC5F-8C47-958F-6B80F67BAF37}" presName="level2Shape" presStyleLbl="node3" presStyleIdx="3" presStyleCnt="4"/>
      <dgm:spPr/>
      <dgm:t>
        <a:bodyPr/>
        <a:lstStyle/>
        <a:p>
          <a:endParaRPr lang="en-US"/>
        </a:p>
      </dgm:t>
    </dgm:pt>
    <dgm:pt modelId="{E86F4111-DED3-CF44-A157-2A324D345FA2}" type="pres">
      <dgm:prSet presAssocID="{B9EE7EF9-EC5F-8C47-958F-6B80F67BAF37}" presName="hierChild3" presStyleCnt="0"/>
      <dgm:spPr/>
    </dgm:pt>
    <dgm:pt modelId="{7E468759-8DEC-A141-877F-3A01D6EA55FC}" type="pres">
      <dgm:prSet presAssocID="{F953A898-0166-F748-9DB1-3F7C31D1819F}" presName="bgShapesFlow" presStyleCnt="0"/>
      <dgm:spPr/>
    </dgm:pt>
    <dgm:pt modelId="{F943179B-EA7D-3542-91C5-0157F3BC749F}" type="pres">
      <dgm:prSet presAssocID="{68BBC25D-5DDE-974C-9E24-CD6F8FA4C1EE}" presName="rectComp" presStyleCnt="0"/>
      <dgm:spPr/>
    </dgm:pt>
    <dgm:pt modelId="{22BB5E45-288E-D242-9D3B-76779749A4C8}" type="pres">
      <dgm:prSet presAssocID="{68BBC25D-5DDE-974C-9E24-CD6F8FA4C1EE}" presName="bgRect" presStyleLbl="bgShp" presStyleIdx="0" presStyleCnt="3"/>
      <dgm:spPr/>
      <dgm:t>
        <a:bodyPr/>
        <a:lstStyle/>
        <a:p>
          <a:endParaRPr lang="en-US"/>
        </a:p>
      </dgm:t>
    </dgm:pt>
    <dgm:pt modelId="{64A19C1D-4707-D147-9264-799B19D4BDB7}" type="pres">
      <dgm:prSet presAssocID="{68BBC25D-5DDE-974C-9E24-CD6F8FA4C1EE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C45F7-9893-314C-A126-C64A41593C9C}" type="pres">
      <dgm:prSet presAssocID="{68BBC25D-5DDE-974C-9E24-CD6F8FA4C1EE}" presName="spComp" presStyleCnt="0"/>
      <dgm:spPr/>
    </dgm:pt>
    <dgm:pt modelId="{B7A47C02-AF6C-BB47-A25F-2D12AAC4A6F2}" type="pres">
      <dgm:prSet presAssocID="{68BBC25D-5DDE-974C-9E24-CD6F8FA4C1EE}" presName="vSp" presStyleCnt="0"/>
      <dgm:spPr/>
    </dgm:pt>
    <dgm:pt modelId="{9B706C7F-E12E-8548-A755-6221914BA58B}" type="pres">
      <dgm:prSet presAssocID="{D6034A9C-C590-3142-BA0E-898EF40616CF}" presName="rectComp" presStyleCnt="0"/>
      <dgm:spPr/>
    </dgm:pt>
    <dgm:pt modelId="{FD6DF4D1-B953-1D4E-8F5F-0F766C6B9A96}" type="pres">
      <dgm:prSet presAssocID="{D6034A9C-C590-3142-BA0E-898EF40616CF}" presName="bgRect" presStyleLbl="bgShp" presStyleIdx="1" presStyleCnt="3"/>
      <dgm:spPr/>
      <dgm:t>
        <a:bodyPr/>
        <a:lstStyle/>
        <a:p>
          <a:endParaRPr lang="en-US"/>
        </a:p>
      </dgm:t>
    </dgm:pt>
    <dgm:pt modelId="{DAE2234A-B7FB-C445-A685-8A2A153CB140}" type="pres">
      <dgm:prSet presAssocID="{D6034A9C-C590-3142-BA0E-898EF40616C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4F1DD9-2110-9546-9E0B-E1F29709DA3B}" type="pres">
      <dgm:prSet presAssocID="{D6034A9C-C590-3142-BA0E-898EF40616CF}" presName="spComp" presStyleCnt="0"/>
      <dgm:spPr/>
    </dgm:pt>
    <dgm:pt modelId="{5709F715-98A8-494B-AD02-81CCF330D724}" type="pres">
      <dgm:prSet presAssocID="{D6034A9C-C590-3142-BA0E-898EF40616CF}" presName="vSp" presStyleCnt="0"/>
      <dgm:spPr/>
    </dgm:pt>
    <dgm:pt modelId="{CCF3DA52-FD72-064A-94C6-CCE3E89E9389}" type="pres">
      <dgm:prSet presAssocID="{BA5E9CA7-0DCF-C546-9EC3-A138E8E96DB2}" presName="rectComp" presStyleCnt="0"/>
      <dgm:spPr/>
    </dgm:pt>
    <dgm:pt modelId="{25F73255-97AE-B44B-AD82-3FAE81D4C158}" type="pres">
      <dgm:prSet presAssocID="{BA5E9CA7-0DCF-C546-9EC3-A138E8E96DB2}" presName="bgRect" presStyleLbl="bgShp" presStyleIdx="2" presStyleCnt="3"/>
      <dgm:spPr/>
      <dgm:t>
        <a:bodyPr/>
        <a:lstStyle/>
        <a:p>
          <a:endParaRPr lang="en-US"/>
        </a:p>
      </dgm:t>
    </dgm:pt>
    <dgm:pt modelId="{FF1F856D-89BB-2240-B227-3EB470465ADC}" type="pres">
      <dgm:prSet presAssocID="{BA5E9CA7-0DCF-C546-9EC3-A138E8E96DB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DABDCD-2D8A-294A-AE6F-FEF3E908C89D}" type="presOf" srcId="{E2CDD1B2-2867-E648-8077-2F15A4640899}" destId="{CBBD1CB4-25DF-DC40-8FED-621F17586980}" srcOrd="0" destOrd="0" presId="urn:microsoft.com/office/officeart/2005/8/layout/hierarchy6"/>
    <dgm:cxn modelId="{5F13B332-E4A0-564A-A142-C16751EA6B75}" type="presOf" srcId="{F953A898-0166-F748-9DB1-3F7C31D1819F}" destId="{C0FDDC3C-A885-474D-89A3-D018D89105A9}" srcOrd="0" destOrd="0" presId="urn:microsoft.com/office/officeart/2005/8/layout/hierarchy6"/>
    <dgm:cxn modelId="{D37EFF65-3108-C746-AC95-98A8C5DAAAD2}" srcId="{9C788C5A-0131-5E40-AD1B-AA291F1011B5}" destId="{5FE61C24-4A54-134C-818B-8A2D9ACEB687}" srcOrd="3" destOrd="0" parTransId="{2C1FD6A7-9C10-D44B-956D-B3CBADD708EF}" sibTransId="{06EF0A0A-0A8D-CD4A-9986-CCF21ACED87C}"/>
    <dgm:cxn modelId="{BF7F313D-B796-1840-A58C-B89EE996A10A}" type="presOf" srcId="{2C1FD6A7-9C10-D44B-956D-B3CBADD708EF}" destId="{58C73719-715D-404E-92E7-6F2A424DB682}" srcOrd="0" destOrd="0" presId="urn:microsoft.com/office/officeart/2005/8/layout/hierarchy6"/>
    <dgm:cxn modelId="{DD534842-A5D4-F745-9E48-63D46B978DDE}" srcId="{9C788C5A-0131-5E40-AD1B-AA291F1011B5}" destId="{4905CE9B-7429-0047-9E0D-80C89565A440}" srcOrd="1" destOrd="0" parTransId="{863F1048-7327-D441-A03E-FD559640BFBC}" sibTransId="{3D16D818-4C42-1E4F-AAF4-6CA7152C1C5C}"/>
    <dgm:cxn modelId="{7242FC25-27DD-D747-BF27-C4FBF2C86382}" type="presOf" srcId="{31D36075-B72A-D141-B3E0-FD1AB49A13AA}" destId="{09DE7C23-3ED9-B745-A6EC-F4005BD2162C}" srcOrd="0" destOrd="0" presId="urn:microsoft.com/office/officeart/2005/8/layout/hierarchy6"/>
    <dgm:cxn modelId="{8287892E-1686-3345-AFB6-9F3A0052EDFC}" type="presOf" srcId="{4905CE9B-7429-0047-9E0D-80C89565A440}" destId="{E5CCC4C5-4B21-8242-B0E5-D0A12A9DB532}" srcOrd="0" destOrd="0" presId="urn:microsoft.com/office/officeart/2005/8/layout/hierarchy6"/>
    <dgm:cxn modelId="{7F83E38F-6581-EE45-881A-B55C8C6BD3DE}" type="presOf" srcId="{D6034A9C-C590-3142-BA0E-898EF40616CF}" destId="{FD6DF4D1-B953-1D4E-8F5F-0F766C6B9A96}" srcOrd="0" destOrd="0" presId="urn:microsoft.com/office/officeart/2005/8/layout/hierarchy6"/>
    <dgm:cxn modelId="{03DEF3CD-58FF-C04D-987E-0AC94EF0B070}" type="presOf" srcId="{B9EE7EF9-EC5F-8C47-958F-6B80F67BAF37}" destId="{41B79B50-EFC6-044A-A899-B13528DEA31F}" srcOrd="0" destOrd="0" presId="urn:microsoft.com/office/officeart/2005/8/layout/hierarchy6"/>
    <dgm:cxn modelId="{84A2506D-6C5C-A04A-8978-9EC3762E1697}" srcId="{5FE61C24-4A54-134C-818B-8A2D9ACEB687}" destId="{E2CDD1B2-2867-E648-8077-2F15A4640899}" srcOrd="0" destOrd="0" parTransId="{D5DCE3D5-3C65-1448-811D-5F0E5338AD1B}" sibTransId="{86304244-FDAB-B94D-8F20-28DD27A0AE6A}"/>
    <dgm:cxn modelId="{8C8B8076-7A22-6041-94F4-6C180D080EAD}" type="presOf" srcId="{5FE61C24-4A54-134C-818B-8A2D9ACEB687}" destId="{F5313CC8-B78C-C74F-9B70-7F89827B51E2}" srcOrd="0" destOrd="0" presId="urn:microsoft.com/office/officeart/2005/8/layout/hierarchy6"/>
    <dgm:cxn modelId="{6AEECEFF-E524-9C4E-BF09-1D1EF85DDF94}" type="presOf" srcId="{BA5E9CA7-0DCF-C546-9EC3-A138E8E96DB2}" destId="{FF1F856D-89BB-2240-B227-3EB470465ADC}" srcOrd="1" destOrd="0" presId="urn:microsoft.com/office/officeart/2005/8/layout/hierarchy6"/>
    <dgm:cxn modelId="{7EC9BDC3-1813-A745-9934-89AA600BBA75}" srcId="{5FE61C24-4A54-134C-818B-8A2D9ACEB687}" destId="{B9EE7EF9-EC5F-8C47-958F-6B80F67BAF37}" srcOrd="1" destOrd="0" parTransId="{5E253F44-9DE2-B14E-9880-A54574AAE3A0}" sibTransId="{E149F9BF-0963-2040-9587-563DECD8A5A3}"/>
    <dgm:cxn modelId="{8BBDEE09-7F63-3A47-A158-71F26BFA78C2}" type="presOf" srcId="{24689C82-1B78-C04D-ACDE-77EC2D2E5B6F}" destId="{66084002-77F6-014F-984A-2D24582E55B8}" srcOrd="0" destOrd="0" presId="urn:microsoft.com/office/officeart/2005/8/layout/hierarchy6"/>
    <dgm:cxn modelId="{BDD810A6-EFBE-F549-A493-E72268B805B8}" type="presOf" srcId="{5E253F44-9DE2-B14E-9880-A54574AAE3A0}" destId="{58569817-1405-3141-9AA4-02CE67EA0602}" srcOrd="0" destOrd="0" presId="urn:microsoft.com/office/officeart/2005/8/layout/hierarchy6"/>
    <dgm:cxn modelId="{4715B35C-24B6-3242-86BB-B620B0F9A11A}" type="presOf" srcId="{BA5E9CA7-0DCF-C546-9EC3-A138E8E96DB2}" destId="{25F73255-97AE-B44B-AD82-3FAE81D4C158}" srcOrd="0" destOrd="0" presId="urn:microsoft.com/office/officeart/2005/8/layout/hierarchy6"/>
    <dgm:cxn modelId="{022A2B99-F93C-D441-A349-16D87F258F7D}" type="presOf" srcId="{8A3CE100-D615-A843-8269-4DCC69DAAC86}" destId="{37545F0C-ABCA-7D4D-809E-153D93832719}" srcOrd="0" destOrd="0" presId="urn:microsoft.com/office/officeart/2005/8/layout/hierarchy6"/>
    <dgm:cxn modelId="{BE7C21EF-2744-C447-8206-471E122D974F}" type="presOf" srcId="{AD361742-E918-E045-9A18-4C49B8E58D03}" destId="{6E4E86ED-E5A1-FE43-87EE-1AD78B85D3AB}" srcOrd="0" destOrd="0" presId="urn:microsoft.com/office/officeart/2005/8/layout/hierarchy6"/>
    <dgm:cxn modelId="{825A7677-0E78-9F45-827C-60DDBB9593FE}" type="presOf" srcId="{7C2C50F8-6D6A-DC45-B59A-F21937A58941}" destId="{BBC1213A-E13C-E545-A35A-61E0D993493C}" srcOrd="0" destOrd="0" presId="urn:microsoft.com/office/officeart/2005/8/layout/hierarchy6"/>
    <dgm:cxn modelId="{C7753BBF-3203-9743-9F15-50929934433B}" srcId="{9C788C5A-0131-5E40-AD1B-AA291F1011B5}" destId="{24689C82-1B78-C04D-ACDE-77EC2D2E5B6F}" srcOrd="2" destOrd="0" parTransId="{8A3CE100-D615-A843-8269-4DCC69DAAC86}" sibTransId="{93CFBB66-69E0-D444-A37D-29AB4F48F791}"/>
    <dgm:cxn modelId="{1F0F3ACB-E6E4-A847-92F8-79E5EC4571DC}" srcId="{F953A898-0166-F748-9DB1-3F7C31D1819F}" destId="{9C788C5A-0131-5E40-AD1B-AA291F1011B5}" srcOrd="0" destOrd="0" parTransId="{10745B4B-52AC-FF40-8757-DE050CFC9434}" sibTransId="{9BAF9875-C2B4-6D46-BE64-7EE7B385E793}"/>
    <dgm:cxn modelId="{71CBF81A-B7B2-494D-9561-0FF0E6D3F859}" srcId="{4905CE9B-7429-0047-9E0D-80C89565A440}" destId="{A6C1D290-D016-0442-B70B-DC0051B29060}" srcOrd="0" destOrd="0" parTransId="{ADCA80E9-FEB5-EB40-9BE7-8C7FAD7DC9D3}" sibTransId="{30B8A610-46EE-F54D-AAA2-33540BDB34BC}"/>
    <dgm:cxn modelId="{8EFF4088-2165-F045-9D9E-E8BCABA85CF5}" type="presOf" srcId="{A6C1D290-D016-0442-B70B-DC0051B29060}" destId="{5F205D1D-9B5B-564C-9C53-B3B30C2A8FC5}" srcOrd="0" destOrd="0" presId="urn:microsoft.com/office/officeart/2005/8/layout/hierarchy6"/>
    <dgm:cxn modelId="{AE213450-7EB3-624C-B7C8-F568EC6B8731}" type="presOf" srcId="{D5DCE3D5-3C65-1448-811D-5F0E5338AD1B}" destId="{D1F800C3-AB57-C24C-9F51-EDA53CE39336}" srcOrd="0" destOrd="0" presId="urn:microsoft.com/office/officeart/2005/8/layout/hierarchy6"/>
    <dgm:cxn modelId="{8C6CF7BD-4169-234D-BE8D-3ADCA8EA1BF7}" type="presOf" srcId="{68BBC25D-5DDE-974C-9E24-CD6F8FA4C1EE}" destId="{22BB5E45-288E-D242-9D3B-76779749A4C8}" srcOrd="0" destOrd="0" presId="urn:microsoft.com/office/officeart/2005/8/layout/hierarchy6"/>
    <dgm:cxn modelId="{E3C16D5D-5201-D447-AF73-8D3F631DB52E}" srcId="{F953A898-0166-F748-9DB1-3F7C31D1819F}" destId="{D6034A9C-C590-3142-BA0E-898EF40616CF}" srcOrd="2" destOrd="0" parTransId="{6D078143-F12E-3848-B2CF-2251CF071771}" sibTransId="{5FE16C60-5C51-5443-8021-90725CC9A941}"/>
    <dgm:cxn modelId="{454FA5F3-F5A3-5C42-83E1-9DD5F103F25E}" type="presOf" srcId="{9C788C5A-0131-5E40-AD1B-AA291F1011B5}" destId="{6674DFB4-A9F1-0D4E-B69F-29D44DA1ABA1}" srcOrd="0" destOrd="0" presId="urn:microsoft.com/office/officeart/2005/8/layout/hierarchy6"/>
    <dgm:cxn modelId="{373ACB8F-5FEB-374A-8D05-78D603104CB4}" srcId="{A2EC1FDC-FCCB-4D43-A337-3FC90089489A}" destId="{AD361742-E918-E045-9A18-4C49B8E58D03}" srcOrd="0" destOrd="0" parTransId="{7C2C50F8-6D6A-DC45-B59A-F21937A58941}" sibTransId="{5E3DA0AD-9FDB-754C-8982-5D4D826C0A90}"/>
    <dgm:cxn modelId="{D4BCEB73-4016-C546-BC9E-E9154525B657}" type="presOf" srcId="{A2EC1FDC-FCCB-4D43-A337-3FC90089489A}" destId="{5D35B76F-76E1-804A-A5A6-2CC906E40FAA}" srcOrd="0" destOrd="0" presId="urn:microsoft.com/office/officeart/2005/8/layout/hierarchy6"/>
    <dgm:cxn modelId="{5A059DC2-7A10-4249-8852-7465480D5458}" type="presOf" srcId="{ADCA80E9-FEB5-EB40-9BE7-8C7FAD7DC9D3}" destId="{B4DE721A-6D12-D641-AF29-71611428A23A}" srcOrd="0" destOrd="0" presId="urn:microsoft.com/office/officeart/2005/8/layout/hierarchy6"/>
    <dgm:cxn modelId="{2BAF7443-D0AD-D144-A4FE-3BCFAFB812BF}" srcId="{F953A898-0166-F748-9DB1-3F7C31D1819F}" destId="{BA5E9CA7-0DCF-C546-9EC3-A138E8E96DB2}" srcOrd="3" destOrd="0" parTransId="{6FBF5D40-C9DF-9D45-9B25-AA858E430A0B}" sibTransId="{4452609C-4759-434F-A620-285E46DDF92A}"/>
    <dgm:cxn modelId="{18204B04-B6B2-194C-AE19-419994400338}" srcId="{9C788C5A-0131-5E40-AD1B-AA291F1011B5}" destId="{A2EC1FDC-FCCB-4D43-A337-3FC90089489A}" srcOrd="0" destOrd="0" parTransId="{31D36075-B72A-D141-B3E0-FD1AB49A13AA}" sibTransId="{C68F1DFF-FBB2-BF41-8A73-04582C9F5420}"/>
    <dgm:cxn modelId="{2B9F4420-D8F9-3D4C-9817-64FA98F798A9}" type="presOf" srcId="{D6034A9C-C590-3142-BA0E-898EF40616CF}" destId="{DAE2234A-B7FB-C445-A685-8A2A153CB140}" srcOrd="1" destOrd="0" presId="urn:microsoft.com/office/officeart/2005/8/layout/hierarchy6"/>
    <dgm:cxn modelId="{0C14B80A-D019-1242-B212-F0B7F0225ECB}" srcId="{F953A898-0166-F748-9DB1-3F7C31D1819F}" destId="{68BBC25D-5DDE-974C-9E24-CD6F8FA4C1EE}" srcOrd="1" destOrd="0" parTransId="{8BDD898B-7375-8B42-82A3-D0F33EDFAC2A}" sibTransId="{45D35C7F-7E3A-424D-AC65-25C5E7C144FC}"/>
    <dgm:cxn modelId="{DDE2B6C4-9C2D-1444-BCBA-BB1E76461F50}" type="presOf" srcId="{68BBC25D-5DDE-974C-9E24-CD6F8FA4C1EE}" destId="{64A19C1D-4707-D147-9264-799B19D4BDB7}" srcOrd="1" destOrd="0" presId="urn:microsoft.com/office/officeart/2005/8/layout/hierarchy6"/>
    <dgm:cxn modelId="{7968B040-5229-9D46-888D-62D34791047F}" type="presOf" srcId="{863F1048-7327-D441-A03E-FD559640BFBC}" destId="{AB738A4F-9B28-A849-888E-05E72C927D1C}" srcOrd="0" destOrd="0" presId="urn:microsoft.com/office/officeart/2005/8/layout/hierarchy6"/>
    <dgm:cxn modelId="{9E73091E-0DD7-874F-AAC9-5C53D8505C40}" type="presParOf" srcId="{C0FDDC3C-A885-474D-89A3-D018D89105A9}" destId="{B853F526-59F4-2944-BD78-F594B307F69D}" srcOrd="0" destOrd="0" presId="urn:microsoft.com/office/officeart/2005/8/layout/hierarchy6"/>
    <dgm:cxn modelId="{75D8C33C-42E8-6F43-B037-E8316F3A5402}" type="presParOf" srcId="{B853F526-59F4-2944-BD78-F594B307F69D}" destId="{47350CC0-288A-8F45-BC94-9EE2975F8A1C}" srcOrd="0" destOrd="0" presId="urn:microsoft.com/office/officeart/2005/8/layout/hierarchy6"/>
    <dgm:cxn modelId="{20E0F1B8-FA48-5C43-B5EE-745485BC2A9C}" type="presParOf" srcId="{B853F526-59F4-2944-BD78-F594B307F69D}" destId="{14FC1FBD-AD4D-AD4E-8A7F-4294E45CDC69}" srcOrd="1" destOrd="0" presId="urn:microsoft.com/office/officeart/2005/8/layout/hierarchy6"/>
    <dgm:cxn modelId="{A8921C49-D4FB-3244-9AD8-1B9EC790C697}" type="presParOf" srcId="{14FC1FBD-AD4D-AD4E-8A7F-4294E45CDC69}" destId="{757F5D6A-3B66-0945-B82B-71B40C6DE316}" srcOrd="0" destOrd="0" presId="urn:microsoft.com/office/officeart/2005/8/layout/hierarchy6"/>
    <dgm:cxn modelId="{1CAFFB19-410A-A545-9DD9-C0922679C0C8}" type="presParOf" srcId="{757F5D6A-3B66-0945-B82B-71B40C6DE316}" destId="{6674DFB4-A9F1-0D4E-B69F-29D44DA1ABA1}" srcOrd="0" destOrd="0" presId="urn:microsoft.com/office/officeart/2005/8/layout/hierarchy6"/>
    <dgm:cxn modelId="{08C9354E-00D9-6940-9DC2-F8BCE1B9ABAB}" type="presParOf" srcId="{757F5D6A-3B66-0945-B82B-71B40C6DE316}" destId="{E79AC242-D000-834A-BA90-86B6939202FA}" srcOrd="1" destOrd="0" presId="urn:microsoft.com/office/officeart/2005/8/layout/hierarchy6"/>
    <dgm:cxn modelId="{3BA90ECE-F35E-3146-869F-CA6278733439}" type="presParOf" srcId="{E79AC242-D000-834A-BA90-86B6939202FA}" destId="{09DE7C23-3ED9-B745-A6EC-F4005BD2162C}" srcOrd="0" destOrd="0" presId="urn:microsoft.com/office/officeart/2005/8/layout/hierarchy6"/>
    <dgm:cxn modelId="{23EAA666-4EA8-234C-A7F0-38535159E2B2}" type="presParOf" srcId="{E79AC242-D000-834A-BA90-86B6939202FA}" destId="{9EB4C009-5C09-A64D-9828-2A6A615D3451}" srcOrd="1" destOrd="0" presId="urn:microsoft.com/office/officeart/2005/8/layout/hierarchy6"/>
    <dgm:cxn modelId="{51533D4F-A52E-4F4E-8782-73B561B16186}" type="presParOf" srcId="{9EB4C009-5C09-A64D-9828-2A6A615D3451}" destId="{5D35B76F-76E1-804A-A5A6-2CC906E40FAA}" srcOrd="0" destOrd="0" presId="urn:microsoft.com/office/officeart/2005/8/layout/hierarchy6"/>
    <dgm:cxn modelId="{B715E798-04A1-5649-8316-BACFD286573B}" type="presParOf" srcId="{9EB4C009-5C09-A64D-9828-2A6A615D3451}" destId="{2F7DD58F-5B16-9F45-AA27-31CF25AE561A}" srcOrd="1" destOrd="0" presId="urn:microsoft.com/office/officeart/2005/8/layout/hierarchy6"/>
    <dgm:cxn modelId="{5BB54F8C-9A76-C44D-A5D5-C4BB3DEAC232}" type="presParOf" srcId="{2F7DD58F-5B16-9F45-AA27-31CF25AE561A}" destId="{BBC1213A-E13C-E545-A35A-61E0D993493C}" srcOrd="0" destOrd="0" presId="urn:microsoft.com/office/officeart/2005/8/layout/hierarchy6"/>
    <dgm:cxn modelId="{5867DFBD-A143-E148-97C9-B246711B5D36}" type="presParOf" srcId="{2F7DD58F-5B16-9F45-AA27-31CF25AE561A}" destId="{C5B9ADA6-8A83-5443-98FD-51EB91B9D1AA}" srcOrd="1" destOrd="0" presId="urn:microsoft.com/office/officeart/2005/8/layout/hierarchy6"/>
    <dgm:cxn modelId="{1BC94C61-806B-474E-8F90-DBD9701B5B4B}" type="presParOf" srcId="{C5B9ADA6-8A83-5443-98FD-51EB91B9D1AA}" destId="{6E4E86ED-E5A1-FE43-87EE-1AD78B85D3AB}" srcOrd="0" destOrd="0" presId="urn:microsoft.com/office/officeart/2005/8/layout/hierarchy6"/>
    <dgm:cxn modelId="{7F5F77BD-C69F-1741-B969-4DA838556C4F}" type="presParOf" srcId="{C5B9ADA6-8A83-5443-98FD-51EB91B9D1AA}" destId="{45A384FF-BE0A-994D-B37E-D9619831426D}" srcOrd="1" destOrd="0" presId="urn:microsoft.com/office/officeart/2005/8/layout/hierarchy6"/>
    <dgm:cxn modelId="{BF111417-6BC4-204C-BF3A-CA9545A99F75}" type="presParOf" srcId="{E79AC242-D000-834A-BA90-86B6939202FA}" destId="{AB738A4F-9B28-A849-888E-05E72C927D1C}" srcOrd="2" destOrd="0" presId="urn:microsoft.com/office/officeart/2005/8/layout/hierarchy6"/>
    <dgm:cxn modelId="{D92D3A60-DDB7-7E49-9F56-81EC499377D1}" type="presParOf" srcId="{E79AC242-D000-834A-BA90-86B6939202FA}" destId="{2B83C7C4-6D41-A343-897A-5841A3C68814}" srcOrd="3" destOrd="0" presId="urn:microsoft.com/office/officeart/2005/8/layout/hierarchy6"/>
    <dgm:cxn modelId="{6DB6F66A-1D21-FF4A-A6D7-EECFF930A9A4}" type="presParOf" srcId="{2B83C7C4-6D41-A343-897A-5841A3C68814}" destId="{E5CCC4C5-4B21-8242-B0E5-D0A12A9DB532}" srcOrd="0" destOrd="0" presId="urn:microsoft.com/office/officeart/2005/8/layout/hierarchy6"/>
    <dgm:cxn modelId="{F7906A8D-0ED0-7B48-A662-F2837A40AF04}" type="presParOf" srcId="{2B83C7C4-6D41-A343-897A-5841A3C68814}" destId="{4E3C1C69-213A-D24A-A1B9-5E37D2EE40F2}" srcOrd="1" destOrd="0" presId="urn:microsoft.com/office/officeart/2005/8/layout/hierarchy6"/>
    <dgm:cxn modelId="{9DAD2475-3ABC-A94F-BDD1-150FC76AEDF1}" type="presParOf" srcId="{4E3C1C69-213A-D24A-A1B9-5E37D2EE40F2}" destId="{B4DE721A-6D12-D641-AF29-71611428A23A}" srcOrd="0" destOrd="0" presId="urn:microsoft.com/office/officeart/2005/8/layout/hierarchy6"/>
    <dgm:cxn modelId="{95765C3A-9B6B-6647-A72C-982EF617F781}" type="presParOf" srcId="{4E3C1C69-213A-D24A-A1B9-5E37D2EE40F2}" destId="{D186525C-4038-0B41-8865-E29D11D6B1A3}" srcOrd="1" destOrd="0" presId="urn:microsoft.com/office/officeart/2005/8/layout/hierarchy6"/>
    <dgm:cxn modelId="{D12A2096-542C-6A49-9EE0-90B33A58DD93}" type="presParOf" srcId="{D186525C-4038-0B41-8865-E29D11D6B1A3}" destId="{5F205D1D-9B5B-564C-9C53-B3B30C2A8FC5}" srcOrd="0" destOrd="0" presId="urn:microsoft.com/office/officeart/2005/8/layout/hierarchy6"/>
    <dgm:cxn modelId="{721D722D-73B2-7F40-ABBC-341BF546E80B}" type="presParOf" srcId="{D186525C-4038-0B41-8865-E29D11D6B1A3}" destId="{840F0BFD-46C7-6148-AD25-4159E8176BD5}" srcOrd="1" destOrd="0" presId="urn:microsoft.com/office/officeart/2005/8/layout/hierarchy6"/>
    <dgm:cxn modelId="{C6815AA9-97B8-834E-ADEA-5DE6213B1081}" type="presParOf" srcId="{E79AC242-D000-834A-BA90-86B6939202FA}" destId="{37545F0C-ABCA-7D4D-809E-153D93832719}" srcOrd="4" destOrd="0" presId="urn:microsoft.com/office/officeart/2005/8/layout/hierarchy6"/>
    <dgm:cxn modelId="{A67BF478-A141-6643-8B8A-704B37C173F8}" type="presParOf" srcId="{E79AC242-D000-834A-BA90-86B6939202FA}" destId="{FF91590A-C8BA-8E40-9D88-D4DBEFFFB347}" srcOrd="5" destOrd="0" presId="urn:microsoft.com/office/officeart/2005/8/layout/hierarchy6"/>
    <dgm:cxn modelId="{B30DFA95-3ACB-DF42-B97B-B80D4F62C931}" type="presParOf" srcId="{FF91590A-C8BA-8E40-9D88-D4DBEFFFB347}" destId="{66084002-77F6-014F-984A-2D24582E55B8}" srcOrd="0" destOrd="0" presId="urn:microsoft.com/office/officeart/2005/8/layout/hierarchy6"/>
    <dgm:cxn modelId="{55CD5628-7745-6248-AB18-FA5F0B5AAC59}" type="presParOf" srcId="{FF91590A-C8BA-8E40-9D88-D4DBEFFFB347}" destId="{1BD8F8F1-DEA1-CD40-B9C1-E613A5DE0724}" srcOrd="1" destOrd="0" presId="urn:microsoft.com/office/officeart/2005/8/layout/hierarchy6"/>
    <dgm:cxn modelId="{186592C2-4B22-F343-9861-A686C1ADC7E6}" type="presParOf" srcId="{E79AC242-D000-834A-BA90-86B6939202FA}" destId="{58C73719-715D-404E-92E7-6F2A424DB682}" srcOrd="6" destOrd="0" presId="urn:microsoft.com/office/officeart/2005/8/layout/hierarchy6"/>
    <dgm:cxn modelId="{09646748-55F5-5B43-A072-C79CAD5D71C4}" type="presParOf" srcId="{E79AC242-D000-834A-BA90-86B6939202FA}" destId="{F6B02489-4409-684C-9736-B40AB9323E1E}" srcOrd="7" destOrd="0" presId="urn:microsoft.com/office/officeart/2005/8/layout/hierarchy6"/>
    <dgm:cxn modelId="{0E54FDA6-7565-6D4D-86C1-F7AD73422A52}" type="presParOf" srcId="{F6B02489-4409-684C-9736-B40AB9323E1E}" destId="{F5313CC8-B78C-C74F-9B70-7F89827B51E2}" srcOrd="0" destOrd="0" presId="urn:microsoft.com/office/officeart/2005/8/layout/hierarchy6"/>
    <dgm:cxn modelId="{5EBD5FC8-064C-8A43-AD24-E85F9F2B410F}" type="presParOf" srcId="{F6B02489-4409-684C-9736-B40AB9323E1E}" destId="{1FD0FDD2-2CD0-9149-9922-E6D587668C5A}" srcOrd="1" destOrd="0" presId="urn:microsoft.com/office/officeart/2005/8/layout/hierarchy6"/>
    <dgm:cxn modelId="{39718009-49EC-A745-9D82-D1944CEECB35}" type="presParOf" srcId="{1FD0FDD2-2CD0-9149-9922-E6D587668C5A}" destId="{D1F800C3-AB57-C24C-9F51-EDA53CE39336}" srcOrd="0" destOrd="0" presId="urn:microsoft.com/office/officeart/2005/8/layout/hierarchy6"/>
    <dgm:cxn modelId="{6D130E3E-24AA-E245-B0CC-DCEC48C53615}" type="presParOf" srcId="{1FD0FDD2-2CD0-9149-9922-E6D587668C5A}" destId="{22517CBC-E772-9D4C-92ED-1F65A30F1F41}" srcOrd="1" destOrd="0" presId="urn:microsoft.com/office/officeart/2005/8/layout/hierarchy6"/>
    <dgm:cxn modelId="{9CD39DB4-A198-6D4D-9F0C-40C06B7B4659}" type="presParOf" srcId="{22517CBC-E772-9D4C-92ED-1F65A30F1F41}" destId="{CBBD1CB4-25DF-DC40-8FED-621F17586980}" srcOrd="0" destOrd="0" presId="urn:microsoft.com/office/officeart/2005/8/layout/hierarchy6"/>
    <dgm:cxn modelId="{CAE2A129-2A0B-B049-B148-49AF9D7DABCC}" type="presParOf" srcId="{22517CBC-E772-9D4C-92ED-1F65A30F1F41}" destId="{BC23C9D2-AF8C-F942-ACDA-0FEB411FAAEC}" srcOrd="1" destOrd="0" presId="urn:microsoft.com/office/officeart/2005/8/layout/hierarchy6"/>
    <dgm:cxn modelId="{6BA7159A-6B60-7944-8F7A-6885FECA349B}" type="presParOf" srcId="{1FD0FDD2-2CD0-9149-9922-E6D587668C5A}" destId="{58569817-1405-3141-9AA4-02CE67EA0602}" srcOrd="2" destOrd="0" presId="urn:microsoft.com/office/officeart/2005/8/layout/hierarchy6"/>
    <dgm:cxn modelId="{DA967000-9657-EC40-AD09-2E3755F343C2}" type="presParOf" srcId="{1FD0FDD2-2CD0-9149-9922-E6D587668C5A}" destId="{5B5D901E-C573-0545-A99B-71D61EFEDACC}" srcOrd="3" destOrd="0" presId="urn:microsoft.com/office/officeart/2005/8/layout/hierarchy6"/>
    <dgm:cxn modelId="{B81B4C8F-E4F1-5341-83D4-D8BABCF62392}" type="presParOf" srcId="{5B5D901E-C573-0545-A99B-71D61EFEDACC}" destId="{41B79B50-EFC6-044A-A899-B13528DEA31F}" srcOrd="0" destOrd="0" presId="urn:microsoft.com/office/officeart/2005/8/layout/hierarchy6"/>
    <dgm:cxn modelId="{DF5785C5-8BA9-8643-A8EC-69F151C9F891}" type="presParOf" srcId="{5B5D901E-C573-0545-A99B-71D61EFEDACC}" destId="{E86F4111-DED3-CF44-A157-2A324D345FA2}" srcOrd="1" destOrd="0" presId="urn:microsoft.com/office/officeart/2005/8/layout/hierarchy6"/>
    <dgm:cxn modelId="{5C5980CC-7E8E-884C-9A13-D57DE54A4176}" type="presParOf" srcId="{C0FDDC3C-A885-474D-89A3-D018D89105A9}" destId="{7E468759-8DEC-A141-877F-3A01D6EA55FC}" srcOrd="1" destOrd="0" presId="urn:microsoft.com/office/officeart/2005/8/layout/hierarchy6"/>
    <dgm:cxn modelId="{A72C1949-3E63-C84C-8D2B-897A06FA9DC6}" type="presParOf" srcId="{7E468759-8DEC-A141-877F-3A01D6EA55FC}" destId="{F943179B-EA7D-3542-91C5-0157F3BC749F}" srcOrd="0" destOrd="0" presId="urn:microsoft.com/office/officeart/2005/8/layout/hierarchy6"/>
    <dgm:cxn modelId="{2B578693-4E62-7E43-B9D4-64F44BE85C44}" type="presParOf" srcId="{F943179B-EA7D-3542-91C5-0157F3BC749F}" destId="{22BB5E45-288E-D242-9D3B-76779749A4C8}" srcOrd="0" destOrd="0" presId="urn:microsoft.com/office/officeart/2005/8/layout/hierarchy6"/>
    <dgm:cxn modelId="{CF920B47-CDA4-1B42-9EF6-59440E1CED69}" type="presParOf" srcId="{F943179B-EA7D-3542-91C5-0157F3BC749F}" destId="{64A19C1D-4707-D147-9264-799B19D4BDB7}" srcOrd="1" destOrd="0" presId="urn:microsoft.com/office/officeart/2005/8/layout/hierarchy6"/>
    <dgm:cxn modelId="{4C9E1625-6368-E446-859C-45ECF9ABA348}" type="presParOf" srcId="{7E468759-8DEC-A141-877F-3A01D6EA55FC}" destId="{076C45F7-9893-314C-A126-C64A41593C9C}" srcOrd="1" destOrd="0" presId="urn:microsoft.com/office/officeart/2005/8/layout/hierarchy6"/>
    <dgm:cxn modelId="{FF5296D4-8632-604E-BD09-1603FF7537E8}" type="presParOf" srcId="{076C45F7-9893-314C-A126-C64A41593C9C}" destId="{B7A47C02-AF6C-BB47-A25F-2D12AAC4A6F2}" srcOrd="0" destOrd="0" presId="urn:microsoft.com/office/officeart/2005/8/layout/hierarchy6"/>
    <dgm:cxn modelId="{9F278738-3419-7645-A719-F6CA99A0451F}" type="presParOf" srcId="{7E468759-8DEC-A141-877F-3A01D6EA55FC}" destId="{9B706C7F-E12E-8548-A755-6221914BA58B}" srcOrd="2" destOrd="0" presId="urn:microsoft.com/office/officeart/2005/8/layout/hierarchy6"/>
    <dgm:cxn modelId="{9CD92C3D-A8B2-3E48-82CB-D2E5A23E0034}" type="presParOf" srcId="{9B706C7F-E12E-8548-A755-6221914BA58B}" destId="{FD6DF4D1-B953-1D4E-8F5F-0F766C6B9A96}" srcOrd="0" destOrd="0" presId="urn:microsoft.com/office/officeart/2005/8/layout/hierarchy6"/>
    <dgm:cxn modelId="{C1C9CFB2-AD2F-3C41-9072-5C82F1B399CF}" type="presParOf" srcId="{9B706C7F-E12E-8548-A755-6221914BA58B}" destId="{DAE2234A-B7FB-C445-A685-8A2A153CB140}" srcOrd="1" destOrd="0" presId="urn:microsoft.com/office/officeart/2005/8/layout/hierarchy6"/>
    <dgm:cxn modelId="{A3C9D5BC-1E53-C748-B4FD-B0E9E33CECD7}" type="presParOf" srcId="{7E468759-8DEC-A141-877F-3A01D6EA55FC}" destId="{284F1DD9-2110-9546-9E0B-E1F29709DA3B}" srcOrd="3" destOrd="0" presId="urn:microsoft.com/office/officeart/2005/8/layout/hierarchy6"/>
    <dgm:cxn modelId="{B9F2D6B8-CED1-B04D-9BE9-03D675E119E2}" type="presParOf" srcId="{284F1DD9-2110-9546-9E0B-E1F29709DA3B}" destId="{5709F715-98A8-494B-AD02-81CCF330D724}" srcOrd="0" destOrd="0" presId="urn:microsoft.com/office/officeart/2005/8/layout/hierarchy6"/>
    <dgm:cxn modelId="{FE21E89A-DD41-B942-969A-0A08AEEE897C}" type="presParOf" srcId="{7E468759-8DEC-A141-877F-3A01D6EA55FC}" destId="{CCF3DA52-FD72-064A-94C6-CCE3E89E9389}" srcOrd="4" destOrd="0" presId="urn:microsoft.com/office/officeart/2005/8/layout/hierarchy6"/>
    <dgm:cxn modelId="{4054E674-D222-6F4B-B1EC-70F69831F4D3}" type="presParOf" srcId="{CCF3DA52-FD72-064A-94C6-CCE3E89E9389}" destId="{25F73255-97AE-B44B-AD82-3FAE81D4C158}" srcOrd="0" destOrd="0" presId="urn:microsoft.com/office/officeart/2005/8/layout/hierarchy6"/>
    <dgm:cxn modelId="{7690F3BD-669C-DD46-BE17-B6A7BBBF9A0C}" type="presParOf" srcId="{CCF3DA52-FD72-064A-94C6-CCE3E89E9389}" destId="{FF1F856D-89BB-2240-B227-3EB470465AD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3255-97AE-B44B-AD82-3FAE81D4C158}">
      <dsp:nvSpPr>
        <dsp:cNvPr id="0" name=""/>
        <dsp:cNvSpPr/>
      </dsp:nvSpPr>
      <dsp:spPr>
        <a:xfrm>
          <a:off x="0" y="3945469"/>
          <a:ext cx="11542143" cy="11305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Items contained within those folders</a:t>
          </a:r>
          <a:endParaRPr lang="en-US" sz="2000" kern="1200" dirty="0"/>
        </a:p>
      </dsp:txBody>
      <dsp:txXfrm>
        <a:off x="0" y="3945469"/>
        <a:ext cx="3462642" cy="1130543"/>
      </dsp:txXfrm>
    </dsp:sp>
    <dsp:sp modelId="{FD6DF4D1-B953-1D4E-8F5F-0F766C6B9A96}">
      <dsp:nvSpPr>
        <dsp:cNvPr id="0" name=""/>
        <dsp:cNvSpPr/>
      </dsp:nvSpPr>
      <dsp:spPr>
        <a:xfrm>
          <a:off x="0" y="2626501"/>
          <a:ext cx="11542143" cy="11305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Folders contained within the home directory</a:t>
          </a:r>
          <a:endParaRPr lang="en-US" sz="2000" kern="1200" dirty="0"/>
        </a:p>
      </dsp:txBody>
      <dsp:txXfrm>
        <a:off x="0" y="2626501"/>
        <a:ext cx="3462642" cy="1130543"/>
      </dsp:txXfrm>
    </dsp:sp>
    <dsp:sp modelId="{22BB5E45-288E-D242-9D3B-76779749A4C8}">
      <dsp:nvSpPr>
        <dsp:cNvPr id="0" name=""/>
        <dsp:cNvSpPr/>
      </dsp:nvSpPr>
      <dsp:spPr>
        <a:xfrm>
          <a:off x="0" y="1307533"/>
          <a:ext cx="11542143" cy="11305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Where your computer begins when you open a terminal</a:t>
          </a:r>
          <a:endParaRPr lang="en-US" sz="2000" kern="1200" dirty="0"/>
        </a:p>
      </dsp:txBody>
      <dsp:txXfrm>
        <a:off x="0" y="1307533"/>
        <a:ext cx="3462642" cy="1130543"/>
      </dsp:txXfrm>
    </dsp:sp>
    <dsp:sp modelId="{6674DFB4-A9F1-0D4E-B69F-29D44DA1ABA1}">
      <dsp:nvSpPr>
        <dsp:cNvPr id="0" name=""/>
        <dsp:cNvSpPr/>
      </dsp:nvSpPr>
      <dsp:spPr>
        <a:xfrm>
          <a:off x="6221098" y="1401745"/>
          <a:ext cx="1413179" cy="9421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Home Directory</a:t>
          </a:r>
          <a:endParaRPr lang="en-US" sz="1500" kern="1200" dirty="0"/>
        </a:p>
      </dsp:txBody>
      <dsp:txXfrm>
        <a:off x="6248692" y="1429339"/>
        <a:ext cx="1357991" cy="886931"/>
      </dsp:txXfrm>
    </dsp:sp>
    <dsp:sp modelId="{09DE7C23-3ED9-B745-A6EC-F4005BD2162C}">
      <dsp:nvSpPr>
        <dsp:cNvPr id="0" name=""/>
        <dsp:cNvSpPr/>
      </dsp:nvSpPr>
      <dsp:spPr>
        <a:xfrm>
          <a:off x="4171987" y="2343865"/>
          <a:ext cx="2755700" cy="376847"/>
        </a:xfrm>
        <a:custGeom>
          <a:avLst/>
          <a:gdLst/>
          <a:ahLst/>
          <a:cxnLst/>
          <a:rect l="0" t="0" r="0" b="0"/>
          <a:pathLst>
            <a:path>
              <a:moveTo>
                <a:pt x="2755700" y="0"/>
              </a:moveTo>
              <a:lnTo>
                <a:pt x="2755700" y="188423"/>
              </a:lnTo>
              <a:lnTo>
                <a:pt x="0" y="188423"/>
              </a:lnTo>
              <a:lnTo>
                <a:pt x="0" y="3768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5B76F-76E1-804A-A5A6-2CC906E40FAA}">
      <dsp:nvSpPr>
        <dsp:cNvPr id="0" name=""/>
        <dsp:cNvSpPr/>
      </dsp:nvSpPr>
      <dsp:spPr>
        <a:xfrm>
          <a:off x="3465397" y="2720713"/>
          <a:ext cx="1413179" cy="9421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Desktop</a:t>
          </a:r>
          <a:endParaRPr lang="en-US" sz="1500" kern="1200" dirty="0"/>
        </a:p>
      </dsp:txBody>
      <dsp:txXfrm>
        <a:off x="3492991" y="2748307"/>
        <a:ext cx="1357991" cy="886931"/>
      </dsp:txXfrm>
    </dsp:sp>
    <dsp:sp modelId="{BBC1213A-E13C-E545-A35A-61E0D993493C}">
      <dsp:nvSpPr>
        <dsp:cNvPr id="0" name=""/>
        <dsp:cNvSpPr/>
      </dsp:nvSpPr>
      <dsp:spPr>
        <a:xfrm>
          <a:off x="4126267" y="3662833"/>
          <a:ext cx="91440" cy="3768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8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E86ED-E5A1-FE43-87EE-1AD78B85D3AB}">
      <dsp:nvSpPr>
        <dsp:cNvPr id="0" name=""/>
        <dsp:cNvSpPr/>
      </dsp:nvSpPr>
      <dsp:spPr>
        <a:xfrm>
          <a:off x="3465397" y="4039681"/>
          <a:ext cx="1413179" cy="9421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GEN_462_2019</a:t>
          </a:r>
          <a:endParaRPr lang="en-US" sz="1500" kern="1200" dirty="0"/>
        </a:p>
      </dsp:txBody>
      <dsp:txXfrm>
        <a:off x="3492991" y="4067275"/>
        <a:ext cx="1357991" cy="886931"/>
      </dsp:txXfrm>
    </dsp:sp>
    <dsp:sp modelId="{AB738A4F-9B28-A849-888E-05E72C927D1C}">
      <dsp:nvSpPr>
        <dsp:cNvPr id="0" name=""/>
        <dsp:cNvSpPr/>
      </dsp:nvSpPr>
      <dsp:spPr>
        <a:xfrm>
          <a:off x="6009121" y="2343865"/>
          <a:ext cx="918566" cy="376847"/>
        </a:xfrm>
        <a:custGeom>
          <a:avLst/>
          <a:gdLst/>
          <a:ahLst/>
          <a:cxnLst/>
          <a:rect l="0" t="0" r="0" b="0"/>
          <a:pathLst>
            <a:path>
              <a:moveTo>
                <a:pt x="918566" y="0"/>
              </a:moveTo>
              <a:lnTo>
                <a:pt x="918566" y="188423"/>
              </a:lnTo>
              <a:lnTo>
                <a:pt x="0" y="188423"/>
              </a:lnTo>
              <a:lnTo>
                <a:pt x="0" y="3768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CC4C5-4B21-8242-B0E5-D0A12A9DB532}">
      <dsp:nvSpPr>
        <dsp:cNvPr id="0" name=""/>
        <dsp:cNvSpPr/>
      </dsp:nvSpPr>
      <dsp:spPr>
        <a:xfrm>
          <a:off x="5302531" y="2720713"/>
          <a:ext cx="1413179" cy="9421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Applications</a:t>
          </a:r>
          <a:endParaRPr lang="en-US" sz="1500" kern="1200" dirty="0"/>
        </a:p>
      </dsp:txBody>
      <dsp:txXfrm>
        <a:off x="5330125" y="2748307"/>
        <a:ext cx="1357991" cy="886931"/>
      </dsp:txXfrm>
    </dsp:sp>
    <dsp:sp modelId="{B4DE721A-6D12-D641-AF29-71611428A23A}">
      <dsp:nvSpPr>
        <dsp:cNvPr id="0" name=""/>
        <dsp:cNvSpPr/>
      </dsp:nvSpPr>
      <dsp:spPr>
        <a:xfrm>
          <a:off x="5963401" y="3662833"/>
          <a:ext cx="91440" cy="3768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8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05D1D-9B5B-564C-9C53-B3B30C2A8FC5}">
      <dsp:nvSpPr>
        <dsp:cNvPr id="0" name=""/>
        <dsp:cNvSpPr/>
      </dsp:nvSpPr>
      <dsp:spPr>
        <a:xfrm>
          <a:off x="5544842" y="4039681"/>
          <a:ext cx="928558" cy="94211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5572039" y="4066878"/>
        <a:ext cx="874164" cy="887725"/>
      </dsp:txXfrm>
    </dsp:sp>
    <dsp:sp modelId="{37545F0C-ABCA-7D4D-809E-153D93832719}">
      <dsp:nvSpPr>
        <dsp:cNvPr id="0" name=""/>
        <dsp:cNvSpPr/>
      </dsp:nvSpPr>
      <dsp:spPr>
        <a:xfrm>
          <a:off x="6927688" y="2343865"/>
          <a:ext cx="918566" cy="376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423"/>
              </a:lnTo>
              <a:lnTo>
                <a:pt x="918566" y="188423"/>
              </a:lnTo>
              <a:lnTo>
                <a:pt x="918566" y="3768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84002-77F6-014F-984A-2D24582E55B8}">
      <dsp:nvSpPr>
        <dsp:cNvPr id="0" name=""/>
        <dsp:cNvSpPr/>
      </dsp:nvSpPr>
      <dsp:spPr>
        <a:xfrm>
          <a:off x="7139665" y="2720713"/>
          <a:ext cx="1413179" cy="9421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Downloads</a:t>
          </a:r>
          <a:endParaRPr lang="en-US" sz="1500" kern="1200" dirty="0"/>
        </a:p>
      </dsp:txBody>
      <dsp:txXfrm>
        <a:off x="7167259" y="2748307"/>
        <a:ext cx="1357991" cy="886931"/>
      </dsp:txXfrm>
    </dsp:sp>
    <dsp:sp modelId="{58C73719-715D-404E-92E7-6F2A424DB682}">
      <dsp:nvSpPr>
        <dsp:cNvPr id="0" name=""/>
        <dsp:cNvSpPr/>
      </dsp:nvSpPr>
      <dsp:spPr>
        <a:xfrm>
          <a:off x="6927688" y="2343865"/>
          <a:ext cx="2755700" cy="376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423"/>
              </a:lnTo>
              <a:lnTo>
                <a:pt x="2755700" y="188423"/>
              </a:lnTo>
              <a:lnTo>
                <a:pt x="2755700" y="3768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13CC8-B78C-C74F-9B70-7F89827B51E2}">
      <dsp:nvSpPr>
        <dsp:cNvPr id="0" name=""/>
        <dsp:cNvSpPr/>
      </dsp:nvSpPr>
      <dsp:spPr>
        <a:xfrm>
          <a:off x="8976798" y="2720713"/>
          <a:ext cx="1413179" cy="9421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Documents</a:t>
          </a:r>
          <a:endParaRPr lang="en-US" sz="1500" kern="1200" dirty="0"/>
        </a:p>
      </dsp:txBody>
      <dsp:txXfrm>
        <a:off x="9004392" y="2748307"/>
        <a:ext cx="1357991" cy="886931"/>
      </dsp:txXfrm>
    </dsp:sp>
    <dsp:sp modelId="{D1F800C3-AB57-C24C-9F51-EDA53CE39336}">
      <dsp:nvSpPr>
        <dsp:cNvPr id="0" name=""/>
        <dsp:cNvSpPr/>
      </dsp:nvSpPr>
      <dsp:spPr>
        <a:xfrm>
          <a:off x="8764821" y="3662833"/>
          <a:ext cx="918566" cy="376847"/>
        </a:xfrm>
        <a:custGeom>
          <a:avLst/>
          <a:gdLst/>
          <a:ahLst/>
          <a:cxnLst/>
          <a:rect l="0" t="0" r="0" b="0"/>
          <a:pathLst>
            <a:path>
              <a:moveTo>
                <a:pt x="918566" y="0"/>
              </a:moveTo>
              <a:lnTo>
                <a:pt x="918566" y="188423"/>
              </a:lnTo>
              <a:lnTo>
                <a:pt x="0" y="188423"/>
              </a:lnTo>
              <a:lnTo>
                <a:pt x="0" y="3768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BD1CB4-25DF-DC40-8FED-621F17586980}">
      <dsp:nvSpPr>
        <dsp:cNvPr id="0" name=""/>
        <dsp:cNvSpPr/>
      </dsp:nvSpPr>
      <dsp:spPr>
        <a:xfrm>
          <a:off x="8058231" y="4039681"/>
          <a:ext cx="1413179" cy="9421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Research</a:t>
          </a:r>
          <a:endParaRPr lang="en-US" sz="1500" kern="1200" dirty="0"/>
        </a:p>
      </dsp:txBody>
      <dsp:txXfrm>
        <a:off x="8085825" y="4067275"/>
        <a:ext cx="1357991" cy="886931"/>
      </dsp:txXfrm>
    </dsp:sp>
    <dsp:sp modelId="{58569817-1405-3141-9AA4-02CE67EA0602}">
      <dsp:nvSpPr>
        <dsp:cNvPr id="0" name=""/>
        <dsp:cNvSpPr/>
      </dsp:nvSpPr>
      <dsp:spPr>
        <a:xfrm>
          <a:off x="9683388" y="3662833"/>
          <a:ext cx="918566" cy="376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423"/>
              </a:lnTo>
              <a:lnTo>
                <a:pt x="918566" y="188423"/>
              </a:lnTo>
              <a:lnTo>
                <a:pt x="918566" y="3768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79B50-EFC6-044A-A899-B13528DEA31F}">
      <dsp:nvSpPr>
        <dsp:cNvPr id="0" name=""/>
        <dsp:cNvSpPr/>
      </dsp:nvSpPr>
      <dsp:spPr>
        <a:xfrm>
          <a:off x="9895365" y="4039681"/>
          <a:ext cx="1413179" cy="9421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Teaching</a:t>
          </a:r>
          <a:endParaRPr lang="en-US" sz="1500" kern="1200" dirty="0"/>
        </a:p>
      </dsp:txBody>
      <dsp:txXfrm>
        <a:off x="9922959" y="4067275"/>
        <a:ext cx="1357991" cy="886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E62F6-BF34-F64A-A7FE-24C04823A0DC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55ED4-74D9-6F4C-A049-A81FDD7F3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5ED4-74D9-6F4C-A049-A81FDD7F36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8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5ED4-74D9-6F4C-A049-A81FDD7F36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8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5ED4-74D9-6F4C-A049-A81FDD7F36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6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mac,</a:t>
            </a:r>
            <a:r>
              <a:rPr lang="en-US" baseline="0" dirty="0" smtClean="0"/>
              <a:t> just command v. for PC, to paste, use the right click and paste option.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5ED4-74D9-6F4C-A049-A81FDD7F36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0DE7-1C91-8B44-92DE-B9B6DCB683B8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0DE7-1C91-8B44-92DE-B9B6DCB683B8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0DE7-1C91-8B44-92DE-B9B6DCB683B8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0DE7-1C91-8B44-92DE-B9B6DCB683B8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0DE7-1C91-8B44-92DE-B9B6DCB683B8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0DE7-1C91-8B44-92DE-B9B6DCB683B8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0DE7-1C91-8B44-92DE-B9B6DCB683B8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0DE7-1C91-8B44-92DE-B9B6DCB683B8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0DE7-1C91-8B44-92DE-B9B6DCB683B8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0A0DE7-1C91-8B44-92DE-B9B6DCB683B8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0DE7-1C91-8B44-92DE-B9B6DCB683B8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0A0DE7-1C91-8B44-92DE-B9B6DCB683B8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845B46-4B35-1B43-AF74-503925B8F5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2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Bash_(Unix_shell)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en/articles/cloning-a-repository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judson28/GEN_462_2019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#download" TargetMode="External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-project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2019isugen462.slack.com/" TargetMode="External"/><Relationship Id="rId4" Type="http://schemas.openxmlformats.org/officeDocument/2006/relationships/hyperlink" Target="https://join.slack.com/t/2019isugen462/shared_invite/enQtNzMyMzQ2MzE2MTk3LTNmNmZkZTA3Y2E2Nzg1ZmVjMWU2ZDI0YjFhMTRmYjA2MWJiNTQ2NzI5YTM0MGMwMWJkMzc0ZmNkYWMxN2FkZGI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t.slack.help/hc/en-us/articles/218080037-Getting-started-for-new-members" TargetMode="External"/><Relationship Id="rId3" Type="http://schemas.openxmlformats.org/officeDocument/2006/relationships/hyperlink" Target="https://www.youtube.com/watch?v=9RJZMSsH7-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uides.github.com/" TargetMode="External"/><Relationship Id="rId3" Type="http://schemas.openxmlformats.org/officeDocument/2006/relationships/hyperlink" Target="https://product.hubspot.com/blog/git-and-github-tutorial-for-beginner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4" Type="http://schemas.openxmlformats.org/officeDocument/2006/relationships/hyperlink" Target="https://git-for-windows.github.io/" TargetMode="External"/><Relationship Id="rId5" Type="http://schemas.openxmlformats.org/officeDocument/2006/relationships/hyperlink" Target="https://www.linode.com/docs/development/version-control/how-to-install-git-on-mac-and-windows/#installing-git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ic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Labs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ISU GEN 462</a:t>
            </a:r>
          </a:p>
          <a:p>
            <a:r>
              <a:rPr lang="en-US" dirty="0" smtClean="0"/>
              <a:t>August 27,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40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Mac users: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115" y="1937823"/>
            <a:ext cx="7023207" cy="389662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121276" y="3415614"/>
            <a:ext cx="1177839" cy="49427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277126" y="4887503"/>
            <a:ext cx="12098" cy="946948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300" y="3059327"/>
            <a:ext cx="1193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2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Windows Users:</a:t>
            </a:r>
          </a:p>
          <a:p>
            <a:pPr lvl="1"/>
            <a:r>
              <a:rPr lang="en-US" sz="2400" dirty="0" smtClean="0"/>
              <a:t>Open the terminal in </a:t>
            </a:r>
            <a:r>
              <a:rPr lang="en-US" sz="2400" dirty="0" err="1" smtClean="0"/>
              <a:t>Git</a:t>
            </a:r>
            <a:r>
              <a:rPr lang="en-US" sz="2400" dirty="0" smtClean="0"/>
              <a:t> Bash (if you checked the box for desktop icon during set-up, should show up on your desktop)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026" name="Picture 2" descr="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920" y="634427"/>
            <a:ext cx="2558005" cy="106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82" y="3451507"/>
            <a:ext cx="2171700" cy="31496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921397" y="5972345"/>
            <a:ext cx="1551008" cy="277793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570" y="3451507"/>
            <a:ext cx="3416300" cy="33909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768771" y="4109014"/>
            <a:ext cx="2549495" cy="270481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15878" r="64848"/>
          <a:stretch/>
        </p:blipFill>
        <p:spPr>
          <a:xfrm>
            <a:off x="7318266" y="4280586"/>
            <a:ext cx="2696411" cy="1474318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549988" y="4309221"/>
            <a:ext cx="1805651" cy="242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Directories?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709980"/>
              </p:ext>
            </p:extLst>
          </p:nvPr>
        </p:nvGraphicFramePr>
        <p:xfrm>
          <a:off x="355408" y="724618"/>
          <a:ext cx="11542143" cy="6383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75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Directories in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95" y="1845733"/>
            <a:ext cx="11162581" cy="4486055"/>
          </a:xfrm>
        </p:spPr>
        <p:txBody>
          <a:bodyPr/>
          <a:lstStyle/>
          <a:p>
            <a:r>
              <a:rPr lang="en-US" sz="2400" dirty="0" smtClean="0"/>
              <a:t>Moving around your computer in </a:t>
            </a:r>
            <a:r>
              <a:rPr lang="en-US" sz="2400" dirty="0" smtClean="0">
                <a:hlinkClick r:id="rId2"/>
              </a:rPr>
              <a:t>Unix Bash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r>
              <a:rPr lang="en-US" sz="2400" dirty="0"/>
              <a:t>T</a:t>
            </a:r>
            <a:r>
              <a:rPr lang="en-US" sz="2400" dirty="0" smtClean="0"/>
              <a:t>he Basics</a:t>
            </a:r>
          </a:p>
          <a:p>
            <a:endParaRPr lang="en-US" dirty="0" smtClean="0"/>
          </a:p>
          <a:p>
            <a:pPr lvl="1"/>
            <a:r>
              <a:rPr lang="en-US" sz="2400" dirty="0" smtClean="0"/>
              <a:t>Change directories: cd </a:t>
            </a:r>
            <a:r>
              <a:rPr lang="en-US" sz="2400" dirty="0" err="1" smtClean="0"/>
              <a:t>DirectoryName</a:t>
            </a:r>
            <a:r>
              <a:rPr lang="en-US" sz="2400" dirty="0" smtClean="0"/>
              <a:t>/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Go back a directory: cd ..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Go back to the home directory: cd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8166"/>
          <a:stretch/>
        </p:blipFill>
        <p:spPr>
          <a:xfrm>
            <a:off x="2102152" y="3182167"/>
            <a:ext cx="7600081" cy="5572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839" y="4401147"/>
            <a:ext cx="5046791" cy="553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283" y="5681373"/>
            <a:ext cx="7215809" cy="6226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49874" y="4093786"/>
            <a:ext cx="32890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Helpful tip: </a:t>
            </a:r>
            <a:r>
              <a:rPr lang="en-US" sz="2000" dirty="0" smtClean="0"/>
              <a:t>when entering directories, can use </a:t>
            </a:r>
            <a:r>
              <a:rPr lang="en-US" sz="2000" b="1" dirty="0" smtClean="0">
                <a:solidFill>
                  <a:srgbClr val="FF0000"/>
                </a:solidFill>
              </a:rPr>
              <a:t>tab</a:t>
            </a:r>
            <a:r>
              <a:rPr lang="en-US" sz="2000" dirty="0" smtClean="0"/>
              <a:t> to automatically fill in the directory name once you have entered a few letters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17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Terminal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4296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Up arrow: scrolls through previous commands you have used</a:t>
            </a:r>
          </a:p>
          <a:p>
            <a:r>
              <a:rPr lang="en-US" sz="2800" dirty="0" err="1" smtClean="0"/>
              <a:t>pwd</a:t>
            </a:r>
            <a:r>
              <a:rPr lang="en-US" sz="2800" dirty="0" smtClean="0"/>
              <a:t>: “Print working directory” tells you your location in your computer’s files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ls: See contents of your working (current) directory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626" y="4062882"/>
            <a:ext cx="5921703" cy="716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308" y="5539037"/>
            <a:ext cx="6974341" cy="6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114" y="2104409"/>
            <a:ext cx="10515600" cy="3688566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err="1" smtClean="0">
                <a:hlinkClick r:id="rId2"/>
              </a:rPr>
              <a:t>github.com</a:t>
            </a:r>
            <a:r>
              <a:rPr lang="en-US" sz="2800" dirty="0" smtClean="0">
                <a:hlinkClick r:id="rId2"/>
              </a:rPr>
              <a:t>/jjudson28/GEN_462_2019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Always read the README documents</a:t>
            </a:r>
          </a:p>
          <a:p>
            <a:pPr lvl="1"/>
            <a:r>
              <a:rPr lang="en-US" sz="2400" dirty="0" smtClean="0"/>
              <a:t>Explains what is in each folder, and with programs, tells you how to use the program, </a:t>
            </a:r>
            <a:r>
              <a:rPr lang="en-US" sz="2400" dirty="0" err="1" smtClean="0"/>
              <a:t>ect</a:t>
            </a:r>
            <a:r>
              <a:rPr lang="en-US" sz="2400" dirty="0" smtClean="0"/>
              <a:t>.</a:t>
            </a:r>
          </a:p>
          <a:p>
            <a:pPr lvl="1"/>
            <a:endParaRPr lang="en-US" sz="2400" dirty="0" smtClean="0"/>
          </a:p>
          <a:p>
            <a:r>
              <a:rPr lang="en-US" sz="2600" dirty="0" smtClean="0">
                <a:hlinkClick r:id="rId3"/>
              </a:rPr>
              <a:t>Guide to Cloning a Repository</a:t>
            </a:r>
            <a:endParaRPr lang="en-US" sz="2600" dirty="0" smtClean="0"/>
          </a:p>
        </p:txBody>
      </p:sp>
      <p:pic>
        <p:nvPicPr>
          <p:cNvPr id="2050" name="Picture 2" descr="mage result for github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7" b="11613"/>
          <a:stretch/>
        </p:blipFill>
        <p:spPr bwMode="auto">
          <a:xfrm>
            <a:off x="939114" y="123567"/>
            <a:ext cx="7010400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363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the GitHub Repository on your Computer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759" y="1690688"/>
            <a:ext cx="9368481" cy="329823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0527698" y="4170811"/>
            <a:ext cx="24972" cy="1488584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08" y="4529586"/>
            <a:ext cx="3984196" cy="203185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226012" y="5770605"/>
            <a:ext cx="1680518" cy="1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1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the GitHub Repository on your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777" y="1862987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Open either Terminal (Mac) or </a:t>
            </a:r>
            <a:r>
              <a:rPr lang="en-US" sz="2400" dirty="0" err="1" smtClean="0"/>
              <a:t>Git</a:t>
            </a:r>
            <a:r>
              <a:rPr lang="en-US" sz="2400" dirty="0" smtClean="0"/>
              <a:t> Bash (Windows)</a:t>
            </a:r>
          </a:p>
          <a:p>
            <a:r>
              <a:rPr lang="en-US" sz="2400" dirty="0" smtClean="0"/>
              <a:t>Navigate to where you want to put the folder containing the repository; ex:</a:t>
            </a:r>
          </a:p>
          <a:p>
            <a:endParaRPr lang="en-US" sz="2400" dirty="0" smtClean="0"/>
          </a:p>
          <a:p>
            <a:r>
              <a:rPr lang="en-US" sz="2400" dirty="0" smtClean="0"/>
              <a:t>Type </a:t>
            </a:r>
            <a:r>
              <a:rPr lang="en-US" sz="2400" dirty="0" err="1" smtClean="0"/>
              <a:t>git</a:t>
            </a:r>
            <a:r>
              <a:rPr lang="en-US" sz="2400" dirty="0" smtClean="0"/>
              <a:t> clone; ex:</a:t>
            </a:r>
          </a:p>
          <a:p>
            <a:endParaRPr lang="en-US" sz="2400" dirty="0" smtClean="0"/>
          </a:p>
          <a:p>
            <a:r>
              <a:rPr lang="en-US" sz="2400" dirty="0" smtClean="0"/>
              <a:t>Then paste the </a:t>
            </a:r>
            <a:r>
              <a:rPr lang="en-US" sz="2400" dirty="0" err="1" smtClean="0"/>
              <a:t>url</a:t>
            </a:r>
            <a:r>
              <a:rPr lang="en-US" sz="2400" dirty="0" smtClean="0"/>
              <a:t> you copied earlier and press enter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785" y="2883056"/>
            <a:ext cx="6662384" cy="371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656" y="3904892"/>
            <a:ext cx="6360641" cy="369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327" y="4850583"/>
            <a:ext cx="9131300" cy="14605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0523627" y="4994229"/>
            <a:ext cx="1467090" cy="9092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96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Error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Mac error: invalid active developer path</a:t>
            </a:r>
          </a:p>
          <a:p>
            <a:pPr lvl="1"/>
            <a:r>
              <a:rPr lang="en-US" sz="2400" dirty="0" err="1" smtClean="0"/>
              <a:t>xcode</a:t>
            </a:r>
            <a:r>
              <a:rPr lang="en-US" sz="2400" dirty="0" smtClean="0"/>
              <a:t>-select --install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284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Materials from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Move into the </a:t>
            </a:r>
            <a:r>
              <a:rPr lang="de-DE" sz="2400" dirty="0" smtClean="0"/>
              <a:t>GEN_462_2019</a:t>
            </a:r>
            <a:r>
              <a:rPr lang="en-US" sz="2400" dirty="0" smtClean="0"/>
              <a:t> Folder</a:t>
            </a:r>
          </a:p>
          <a:p>
            <a:pPr lvl="1"/>
            <a:r>
              <a:rPr lang="en-US" sz="2000" dirty="0" smtClean="0"/>
              <a:t>cd </a:t>
            </a:r>
            <a:r>
              <a:rPr lang="de-DE" sz="2000" dirty="0" smtClean="0"/>
              <a:t>GEN_462_2019</a:t>
            </a:r>
            <a:r>
              <a:rPr lang="en-US" sz="2000" dirty="0" smtClean="0"/>
              <a:t>/</a:t>
            </a:r>
          </a:p>
          <a:p>
            <a:r>
              <a:rPr lang="en-US" sz="2400" dirty="0" smtClean="0"/>
              <a:t>Type  ls   to list the folder’s contents</a:t>
            </a:r>
          </a:p>
          <a:p>
            <a:r>
              <a:rPr lang="en-US" sz="2400" dirty="0" smtClean="0"/>
              <a:t>To update your repository to be consistent with what is online, type </a:t>
            </a:r>
            <a:r>
              <a:rPr lang="en-US" sz="2400" dirty="0" err="1" smtClean="0"/>
              <a:t>git</a:t>
            </a:r>
            <a:r>
              <a:rPr lang="en-US" sz="2400" dirty="0" smtClean="0"/>
              <a:t> pull and then press enter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You must be in your </a:t>
            </a:r>
            <a:r>
              <a:rPr lang="de-DE" sz="2400" dirty="0" smtClean="0"/>
              <a:t>GEN_462_2019 </a:t>
            </a:r>
            <a:r>
              <a:rPr lang="de-DE" sz="2400" dirty="0" err="1" smtClean="0"/>
              <a:t>folder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update </a:t>
            </a:r>
            <a:r>
              <a:rPr lang="de-DE" sz="2400" dirty="0" err="1" smtClean="0"/>
              <a:t>your</a:t>
            </a:r>
            <a:r>
              <a:rPr lang="de-DE" sz="2400" dirty="0" smtClean="0"/>
              <a:t> </a:t>
            </a:r>
            <a:r>
              <a:rPr lang="de-DE" sz="2400" dirty="0" err="1" smtClean="0"/>
              <a:t>repository</a:t>
            </a:r>
            <a:endParaRPr lang="en-US" sz="2400" dirty="0" smtClean="0"/>
          </a:p>
          <a:p>
            <a:r>
              <a:rPr lang="en-US" sz="2400" u="sng" dirty="0" smtClean="0"/>
              <a:t>DO THIS BEFORE EVERY COMPUTATIONAL CLASS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1727"/>
          <a:stretch/>
        </p:blipFill>
        <p:spPr>
          <a:xfrm>
            <a:off x="2121865" y="4168292"/>
            <a:ext cx="8316097" cy="6962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40815" y="3207151"/>
            <a:ext cx="897147" cy="459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08672" y="2704210"/>
            <a:ext cx="434196" cy="459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TA: Jessica Judson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709" y="1845731"/>
            <a:ext cx="7577488" cy="4341057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From Fort Worth, TX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Master’s Degree: Mississippi State University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Population genetics of the Lesser Antillean Iguana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PhD Candidate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Dr. Fredric Janzen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Population genomics, local adaptation, mating strategies of the painted turtle and the western terrestrial garter snake</a:t>
            </a:r>
          </a:p>
          <a:p>
            <a:pPr marL="800100" lvl="1" indent="-342900">
              <a:buFont typeface="Arial" charset="0"/>
              <a:buChar char="•"/>
            </a:pPr>
            <a:endParaRPr lang="en-US" sz="105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I will be available by appointment or via Slack direct message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Send me an email: </a:t>
            </a:r>
            <a:r>
              <a:rPr lang="en-US" sz="2000" dirty="0" err="1"/>
              <a:t>jjudson@iastate.edu</a:t>
            </a:r>
            <a:endParaRPr lang="en-US" sz="2000" dirty="0"/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353C </a:t>
            </a:r>
            <a:r>
              <a:rPr lang="en-US" sz="2000" dirty="0" err="1"/>
              <a:t>Bessey</a:t>
            </a:r>
            <a:r>
              <a:rPr lang="en-US" sz="2000" dirty="0"/>
              <a:t> Hall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3" t="47872" r="32739"/>
          <a:stretch/>
        </p:blipFill>
        <p:spPr>
          <a:xfrm>
            <a:off x="8324572" y="1996399"/>
            <a:ext cx="3523341" cy="40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6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and 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1224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Download R</a:t>
            </a:r>
          </a:p>
          <a:p>
            <a:pPr lvl="1"/>
            <a:r>
              <a:rPr lang="en-US" sz="2400" dirty="0">
                <a:hlinkClick r:id="rId2"/>
              </a:rPr>
              <a:t>https://www.r-project.org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lvl="1"/>
            <a:r>
              <a:rPr lang="en-US" sz="2400" dirty="0" smtClean="0"/>
              <a:t>CRAN mirror is Iowa State University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Download R Studio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www.rstudio.com</a:t>
            </a:r>
            <a:r>
              <a:rPr lang="en-US" sz="2400" dirty="0">
                <a:hlinkClick r:id="rId3"/>
              </a:rPr>
              <a:t>/products/</a:t>
            </a:r>
            <a:r>
              <a:rPr lang="en-US" sz="2400" dirty="0" err="1">
                <a:hlinkClick r:id="rId3"/>
              </a:rPr>
              <a:t>rstudio</a:t>
            </a:r>
            <a:r>
              <a:rPr lang="en-US" sz="2400" dirty="0">
                <a:hlinkClick r:id="rId3"/>
              </a:rPr>
              <a:t>/download/#</a:t>
            </a:r>
            <a:r>
              <a:rPr lang="en-US" sz="2400" dirty="0" smtClean="0">
                <a:hlinkClick r:id="rId3"/>
              </a:rPr>
              <a:t>download</a:t>
            </a:r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3074" name="Picture 2" descr="mage result for r studi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5" b="27311"/>
          <a:stretch/>
        </p:blipFill>
        <p:spPr bwMode="auto">
          <a:xfrm>
            <a:off x="6096000" y="60960"/>
            <a:ext cx="37433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033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Error PC: R Studio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you can download </a:t>
            </a:r>
            <a:r>
              <a:rPr lang="en-US" sz="2800" dirty="0" err="1"/>
              <a:t>Rstudio</a:t>
            </a:r>
            <a:r>
              <a:rPr lang="en-US" sz="2800" dirty="0"/>
              <a:t>, but can't open it:</a:t>
            </a:r>
          </a:p>
          <a:p>
            <a:r>
              <a:rPr lang="en-US" sz="2800" dirty="0"/>
              <a:t>1) </a:t>
            </a:r>
            <a:r>
              <a:rPr lang="en-US" sz="2800" dirty="0" smtClean="0"/>
              <a:t>Open </a:t>
            </a:r>
            <a:r>
              <a:rPr lang="en-US" sz="2800" dirty="0"/>
              <a:t>the </a:t>
            </a:r>
            <a:r>
              <a:rPr lang="en-US" sz="2800" dirty="0" err="1"/>
              <a:t>Rstudio</a:t>
            </a:r>
            <a:r>
              <a:rPr lang="en-US" sz="2800" dirty="0"/>
              <a:t> file in your program </a:t>
            </a:r>
            <a:r>
              <a:rPr lang="en-US" sz="2800" dirty="0" smtClean="0"/>
              <a:t>files. </a:t>
            </a:r>
            <a:endParaRPr lang="en-US" sz="2800" dirty="0"/>
          </a:p>
          <a:p>
            <a:r>
              <a:rPr lang="en-US" sz="2800" dirty="0"/>
              <a:t>2) </a:t>
            </a: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err="1"/>
              <a:t>Rstudio</a:t>
            </a:r>
            <a:r>
              <a:rPr lang="en-US" sz="2800" dirty="0"/>
              <a:t> </a:t>
            </a:r>
            <a:r>
              <a:rPr lang="en-US" sz="2800" dirty="0" smtClean="0"/>
              <a:t>file, </a:t>
            </a:r>
            <a:r>
              <a:rPr lang="en-US" sz="2800" dirty="0"/>
              <a:t>double click </a:t>
            </a:r>
            <a:r>
              <a:rPr lang="en-US" sz="2800" dirty="0" smtClean="0"/>
              <a:t>INSTALL. </a:t>
            </a:r>
            <a:r>
              <a:rPr lang="en-US" sz="2800" dirty="0"/>
              <a:t>I</a:t>
            </a:r>
            <a:r>
              <a:rPr lang="en-US" sz="2800" dirty="0" smtClean="0"/>
              <a:t>t </a:t>
            </a:r>
            <a:r>
              <a:rPr lang="en-US" sz="2800" dirty="0"/>
              <a:t>will then prompt you by asking what application you would like to use to open it with.</a:t>
            </a:r>
          </a:p>
          <a:p>
            <a:r>
              <a:rPr lang="en-US" sz="2800" dirty="0"/>
              <a:t>3) </a:t>
            </a:r>
            <a:r>
              <a:rPr lang="en-US" sz="2800" dirty="0" smtClean="0"/>
              <a:t>Select </a:t>
            </a:r>
            <a:r>
              <a:rPr lang="en-US" sz="2800" dirty="0" err="1" smtClean="0"/>
              <a:t>Rstudio</a:t>
            </a:r>
            <a:r>
              <a:rPr lang="en-US" sz="2800" dirty="0" smtClean="0"/>
              <a:t>. </a:t>
            </a:r>
            <a:endParaRPr lang="en-US" sz="2800" dirty="0"/>
          </a:p>
          <a:p>
            <a:r>
              <a:rPr lang="en-US" sz="2800" dirty="0"/>
              <a:t>4) </a:t>
            </a:r>
            <a:r>
              <a:rPr lang="en-US" sz="2800" dirty="0" smtClean="0"/>
              <a:t>Now </a:t>
            </a:r>
            <a:r>
              <a:rPr lang="en-US" sz="2800" dirty="0"/>
              <a:t>that you have </a:t>
            </a:r>
            <a:r>
              <a:rPr lang="en-US" sz="2800" dirty="0" err="1"/>
              <a:t>Rstudio</a:t>
            </a:r>
            <a:r>
              <a:rPr lang="en-US" sz="2800" dirty="0"/>
              <a:t> open, pin it to your taskbar so you don't </a:t>
            </a:r>
            <a:r>
              <a:rPr lang="en-US" sz="2800" dirty="0" smtClean="0"/>
              <a:t>lose it.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099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59540"/>
            <a:ext cx="10058400" cy="370955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800" dirty="0" smtClean="0"/>
              <a:t>Laptop (Your own or a provided laptop)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800" dirty="0" smtClean="0"/>
              <a:t>Communication: Slack (questions and announcements about the labs); Canvas (all grades, lecture material posted on Canvas)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800" dirty="0" smtClean="0"/>
              <a:t>File Sharing for Computational Exercises: GitHub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800" dirty="0" smtClean="0"/>
              <a:t>Programming Language: R and R Studio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800" dirty="0" smtClean="0"/>
              <a:t>Other misc. programs for special topics (TBA)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771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89437"/>
            <a:ext cx="7994515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900" dirty="0" smtClean="0">
              <a:hlinkClick r:id="rId3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hlinkClick r:id="rId3"/>
              </a:rPr>
              <a:t>https://2019isugen462.slack.com/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Messaging, chat, and file sharing device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Can set up notifications to your desktop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Where you will turn in your assignments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Can ask questions about homework, </a:t>
            </a:r>
            <a:r>
              <a:rPr lang="en-US" sz="2000" dirty="0" err="1" smtClean="0"/>
              <a:t>ect</a:t>
            </a:r>
            <a:r>
              <a:rPr lang="en-US" sz="20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10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Create your account with your ISU email; use this link to access the Slack page: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hlinkClick r:id="rId4"/>
              </a:rPr>
              <a:t>https://join.slack.com/t/2019isugen462/</a:t>
            </a:r>
            <a:r>
              <a:rPr lang="en-US" sz="2000" dirty="0" err="1">
                <a:hlinkClick r:id="rId4"/>
              </a:rPr>
              <a:t>shared_invite</a:t>
            </a:r>
            <a:r>
              <a:rPr lang="en-US" sz="2000" dirty="0">
                <a:hlinkClick r:id="rId4"/>
              </a:rPr>
              <a:t>/enQtNzMyMzQ2MzE2MTk3LTNmNmZkZTA3Y2E2Nzg1ZmVjMWU2ZDI0YjFhMTRmYjA2MWJiNTQ2NzI5YTM0MGMwMWJkMzc0ZmNkYWMxN2FkZGI</a:t>
            </a:r>
            <a:endParaRPr lang="en-US" sz="2000" dirty="0" smtClean="0"/>
          </a:p>
        </p:txBody>
      </p:sp>
      <p:pic>
        <p:nvPicPr>
          <p:cNvPr id="1028" name="Picture 4" descr="mage result for slac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91" y="618776"/>
            <a:ext cx="3734628" cy="107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1872" y="0"/>
            <a:ext cx="3210128" cy="686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 Guides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245171" cy="4457789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800" dirty="0" smtClean="0">
                <a:hlinkClick r:id="rId2"/>
              </a:rPr>
              <a:t>Getting Started with Slack</a:t>
            </a:r>
            <a:endParaRPr lang="en-US" sz="2800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800" dirty="0" smtClean="0">
                <a:hlinkClick r:id="rId3"/>
              </a:rPr>
              <a:t>Slack How-To Video</a:t>
            </a:r>
            <a:endParaRPr lang="en-US" sz="2800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sz="500" dirty="0"/>
          </a:p>
          <a:p>
            <a:pPr marL="0" indent="0">
              <a:buClr>
                <a:schemeClr val="tx1"/>
              </a:buClr>
              <a:buNone/>
            </a:pPr>
            <a:r>
              <a:rPr lang="en-US" sz="2800" dirty="0" smtClean="0"/>
              <a:t>General comments:</a:t>
            </a:r>
          </a:p>
          <a:p>
            <a:pPr indent="-274320">
              <a:buClr>
                <a:schemeClr val="tx1"/>
              </a:buClr>
              <a:buFont typeface="Courier New" charset="0"/>
              <a:buChar char="o"/>
            </a:pPr>
            <a:r>
              <a:rPr lang="en-US" sz="2800" b="1" dirty="0" smtClean="0"/>
              <a:t>#announcements </a:t>
            </a:r>
            <a:r>
              <a:rPr lang="en-US" sz="2800" dirty="0" smtClean="0"/>
              <a:t>is for me to communicate with everyone about issues I have found with code, general reminders, and for you to ask general troubleshooting questions</a:t>
            </a:r>
          </a:p>
          <a:p>
            <a:pPr indent="-274320">
              <a:buClr>
                <a:schemeClr val="tx1"/>
              </a:buClr>
              <a:buFont typeface="Courier New" charset="0"/>
              <a:buChar char="o"/>
            </a:pPr>
            <a:r>
              <a:rPr lang="en-US" sz="2800" b="1" dirty="0" smtClean="0"/>
              <a:t>#</a:t>
            </a:r>
            <a:r>
              <a:rPr lang="en-US" sz="2800" b="1" dirty="0" err="1" smtClean="0"/>
              <a:t>general_homework_tips</a:t>
            </a:r>
            <a:r>
              <a:rPr lang="en-US" sz="2800" b="1" dirty="0" smtClean="0"/>
              <a:t> </a:t>
            </a:r>
            <a:r>
              <a:rPr lang="en-US" sz="2800" dirty="0" smtClean="0"/>
              <a:t>is for me to share tips on how to complete assignments, or point out common errors in code</a:t>
            </a:r>
          </a:p>
          <a:p>
            <a:pPr indent="-274320">
              <a:buClr>
                <a:schemeClr val="tx1"/>
              </a:buClr>
              <a:buFont typeface="Courier New" charset="0"/>
              <a:buChar char="o"/>
            </a:pPr>
            <a:r>
              <a:rPr lang="en-US" sz="2800" b="1" dirty="0" smtClean="0"/>
              <a:t>#random </a:t>
            </a:r>
            <a:r>
              <a:rPr lang="en-US" sz="2800" dirty="0" smtClean="0"/>
              <a:t>can be for whatever you would like! If you come across some cool way of analyzing genetic and genomic data you want to share, this is the place!</a:t>
            </a:r>
          </a:p>
          <a:p>
            <a:pPr indent="-274320">
              <a:buClr>
                <a:schemeClr val="tx1"/>
              </a:buClr>
              <a:buFont typeface="Courier New" charset="0"/>
              <a:buChar char="o"/>
            </a:pPr>
            <a:r>
              <a:rPr lang="en-US" sz="2800" b="1" dirty="0" smtClean="0"/>
              <a:t>Direct messaging </a:t>
            </a:r>
            <a:r>
              <a:rPr lang="en-US" sz="2800" dirty="0" smtClean="0"/>
              <a:t>is for submitting your homework assignments to me, and for other questions you want to ask me directly (setting up meetings, help, discussing grades, </a:t>
            </a:r>
            <a:r>
              <a:rPr lang="en-US" sz="2800" dirty="0" err="1" smtClean="0"/>
              <a:t>ect</a:t>
            </a:r>
            <a:r>
              <a:rPr lang="en-US" sz="2800" dirty="0" smtClean="0"/>
              <a:t>.)</a:t>
            </a:r>
          </a:p>
          <a:p>
            <a:pPr indent="-274320">
              <a:buClr>
                <a:schemeClr val="tx1"/>
              </a:buClr>
              <a:buFont typeface="Courier New" charset="0"/>
              <a:buChar char="o"/>
            </a:pPr>
            <a:r>
              <a:rPr lang="en-US" sz="2800" dirty="0" smtClean="0"/>
              <a:t>There is an app for iPhone and Android, and the messaging functions much like texting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47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834" y="1853514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Great tool for sharing files</a:t>
            </a:r>
          </a:p>
          <a:p>
            <a:endParaRPr lang="en-US" sz="2800" dirty="0"/>
          </a:p>
          <a:p>
            <a:r>
              <a:rPr lang="en-US" sz="2800" dirty="0" smtClean="0"/>
              <a:t>Has neat features for collaborative work</a:t>
            </a:r>
          </a:p>
          <a:p>
            <a:pPr lvl="1"/>
            <a:r>
              <a:rPr lang="en-US" sz="2400" dirty="0" smtClean="0"/>
              <a:t>Avoids merge conflicts</a:t>
            </a:r>
          </a:p>
          <a:p>
            <a:pPr lvl="1"/>
            <a:r>
              <a:rPr lang="en-US" sz="2400" dirty="0" smtClean="0"/>
              <a:t>Split up large projects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While GitHub has a GUI (graphical user interface), we will not be using it. Instead, you will learn to use the text-based interface.</a:t>
            </a:r>
          </a:p>
          <a:p>
            <a:pPr lvl="1"/>
            <a:r>
              <a:rPr lang="en-US" sz="2400" dirty="0" smtClean="0"/>
              <a:t>Must learn some coding!</a:t>
            </a:r>
            <a:endParaRPr lang="en-US" sz="2400" dirty="0"/>
          </a:p>
        </p:txBody>
      </p:sp>
      <p:pic>
        <p:nvPicPr>
          <p:cNvPr id="4" name="Picture 2" descr="mage result for githu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7" b="11613"/>
          <a:stretch/>
        </p:blipFill>
        <p:spPr bwMode="auto">
          <a:xfrm>
            <a:off x="0" y="0"/>
            <a:ext cx="7010400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213" y="1845733"/>
            <a:ext cx="10377467" cy="4516155"/>
          </a:xfrm>
        </p:spPr>
        <p:txBody>
          <a:bodyPr/>
          <a:lstStyle/>
          <a:p>
            <a:r>
              <a:rPr lang="en-US" sz="2800" dirty="0" smtClean="0"/>
              <a:t>We will be doing the preparation of GitHub on your computer in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Installing </a:t>
            </a:r>
            <a:r>
              <a:rPr lang="en-US" sz="2400" dirty="0" err="1" smtClean="0"/>
              <a:t>Git</a:t>
            </a:r>
            <a:r>
              <a:rPr lang="en-US" sz="2400" dirty="0" smtClean="0"/>
              <a:t> on your computer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Cloning a GitHub repository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Here are some resources to help you with GitHub:</a:t>
            </a:r>
          </a:p>
          <a:p>
            <a:pPr marL="0" indent="0">
              <a:buNone/>
            </a:pPr>
            <a:r>
              <a:rPr lang="en-US" sz="2800" dirty="0" smtClean="0">
                <a:hlinkClick r:id="rId2"/>
              </a:rPr>
              <a:t>GitHub Guides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3"/>
              </a:rPr>
              <a:t>Terminal-based GitHub How-To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5592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274"/>
            <a:ext cx="10515600" cy="1325563"/>
          </a:xfrm>
        </p:spPr>
        <p:txBody>
          <a:bodyPr/>
          <a:lstStyle/>
          <a:p>
            <a:r>
              <a:rPr lang="en-US" dirty="0" smtClean="0"/>
              <a:t>Step #1: Installing </a:t>
            </a:r>
            <a:r>
              <a:rPr lang="en-US" dirty="0" err="1"/>
              <a:t>Git</a:t>
            </a:r>
            <a:r>
              <a:rPr lang="en-US" dirty="0"/>
              <a:t> on your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745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GitHub: You can make an account if you’d like </a:t>
            </a:r>
            <a:r>
              <a:rPr lang="en-US" sz="2400" dirty="0" smtClean="0">
                <a:hlinkClick r:id="rId2"/>
              </a:rPr>
              <a:t>here;</a:t>
            </a:r>
            <a:r>
              <a:rPr lang="en-US" sz="2400" dirty="0" smtClean="0"/>
              <a:t> you don’t have to if you just want to clone a repository</a:t>
            </a:r>
          </a:p>
          <a:p>
            <a:endParaRPr lang="en-US" sz="2400" dirty="0"/>
          </a:p>
          <a:p>
            <a:r>
              <a:rPr lang="en-US" sz="2400" dirty="0" smtClean="0">
                <a:hlinkClick r:id="rId3"/>
              </a:rPr>
              <a:t>Mac Git Download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/>
              </a:rPr>
              <a:t>Windows Git Download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How to Install Git: Guide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885" y="2967442"/>
            <a:ext cx="2136843" cy="1165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6695" y="2967442"/>
            <a:ext cx="2530017" cy="1672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0885" y="5108109"/>
            <a:ext cx="5041765" cy="84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65760">
              <a:buFont typeface="Courier New" charset="0"/>
              <a:buChar char="o"/>
            </a:pPr>
            <a:r>
              <a:rPr lang="en-US" sz="2400" dirty="0"/>
              <a:t>A</a:t>
            </a:r>
            <a:r>
              <a:rPr lang="en-US" sz="2400" dirty="0" smtClean="0"/>
              <a:t>n interface in which you can type and execute text based commands</a:t>
            </a:r>
          </a:p>
          <a:p>
            <a:pPr indent="-365760">
              <a:buFont typeface="Courier New" charset="0"/>
              <a:buChar char="o"/>
            </a:pPr>
            <a:r>
              <a:rPr lang="en-US" sz="2400" dirty="0" smtClean="0"/>
              <a:t>Offers flexibility, streamlines repetitive tasks and file sorting, and is repeatable for other researchers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401"/>
          <a:stretch/>
        </p:blipFill>
        <p:spPr>
          <a:xfrm>
            <a:off x="3358907" y="3419925"/>
            <a:ext cx="5535145" cy="34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3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5321</TotalTime>
  <Words>958</Words>
  <Application>Microsoft Macintosh PowerPoint</Application>
  <PresentationFormat>Widescreen</PresentationFormat>
  <Paragraphs>145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Courier New</vt:lpstr>
      <vt:lpstr>Arial</vt:lpstr>
      <vt:lpstr>Retrospect</vt:lpstr>
      <vt:lpstr>Computational Labs</vt:lpstr>
      <vt:lpstr>TA: Jessica Judson</vt:lpstr>
      <vt:lpstr>Tools for the Course</vt:lpstr>
      <vt:lpstr>PowerPoint Presentation</vt:lpstr>
      <vt:lpstr>Slack Guides</vt:lpstr>
      <vt:lpstr>PowerPoint Presentation</vt:lpstr>
      <vt:lpstr>GitHub Resources</vt:lpstr>
      <vt:lpstr>Step #1: Installing Git on your computer</vt:lpstr>
      <vt:lpstr>Terminal</vt:lpstr>
      <vt:lpstr>Navigating the Terminal</vt:lpstr>
      <vt:lpstr>Navigating the Terminal</vt:lpstr>
      <vt:lpstr>What Are Directories?</vt:lpstr>
      <vt:lpstr>Navigating the Directories in Terminal</vt:lpstr>
      <vt:lpstr>More Terminal Commands</vt:lpstr>
      <vt:lpstr>PowerPoint Presentation</vt:lpstr>
      <vt:lpstr>Cloning the GitHub Repository on your Computer</vt:lpstr>
      <vt:lpstr>Cloning the GitHub Repository on your Computer</vt:lpstr>
      <vt:lpstr>Possible Error Mac</vt:lpstr>
      <vt:lpstr>Getting Materials from GitHub</vt:lpstr>
      <vt:lpstr>R and R Studio</vt:lpstr>
      <vt:lpstr>Possible Error PC: R Studio Download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Jessica Judson</dc:title>
  <dc:creator>Jessica Judson</dc:creator>
  <cp:lastModifiedBy>Jessica Judson</cp:lastModifiedBy>
  <cp:revision>79</cp:revision>
  <cp:lastPrinted>2019-08-23T21:39:24Z</cp:lastPrinted>
  <dcterms:created xsi:type="dcterms:W3CDTF">2017-08-21T15:39:49Z</dcterms:created>
  <dcterms:modified xsi:type="dcterms:W3CDTF">2019-08-26T00:48:36Z</dcterms:modified>
</cp:coreProperties>
</file>