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70" r:id="rId7"/>
    <p:sldId id="260" r:id="rId8"/>
    <p:sldId id="261" r:id="rId9"/>
    <p:sldId id="271" r:id="rId10"/>
    <p:sldId id="267" r:id="rId11"/>
    <p:sldId id="259" r:id="rId12"/>
    <p:sldId id="262" r:id="rId13"/>
    <p:sldId id="263" r:id="rId14"/>
    <p:sldId id="266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82"/>
    <p:restoredTop sz="94630"/>
  </p:normalViewPr>
  <p:slideViewPr>
    <p:cSldViewPr snapToGrid="0" snapToObjects="1">
      <p:cViewPr varScale="1">
        <p:scale>
          <a:sx n="110" d="100"/>
          <a:sy n="110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7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8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0DE7-1C91-8B44-92DE-B9B6DCB683B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75" y="734802"/>
            <a:ext cx="6709458" cy="10073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Introduction: </a:t>
            </a:r>
            <a:br>
              <a:rPr lang="en-US" dirty="0" smtClean="0"/>
            </a:br>
            <a:r>
              <a:rPr lang="en-US" dirty="0" smtClean="0"/>
              <a:t>Jessica Judson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546" y="2002420"/>
            <a:ext cx="7010401" cy="4641448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From Fort Worth, TX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Master’s Degree: Mississippi State University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Population genetics of the Lesser Antillean Iguana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PhD Candidate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Dr. Fredric Janzen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Population genomics, local </a:t>
            </a:r>
            <a:r>
              <a:rPr lang="en-US" dirty="0"/>
              <a:t>a</a:t>
            </a:r>
            <a:r>
              <a:rPr lang="en-US" dirty="0" smtClean="0"/>
              <a:t>daptation, mating </a:t>
            </a:r>
            <a:r>
              <a:rPr lang="en-US" dirty="0"/>
              <a:t>s</a:t>
            </a:r>
            <a:r>
              <a:rPr lang="en-US" dirty="0" smtClean="0"/>
              <a:t>trategies of the Painted Turtle and the Chicken Turtle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I will be available by appointment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Send me an email: </a:t>
            </a:r>
            <a:r>
              <a:rPr lang="en-US" dirty="0" err="1" smtClean="0"/>
              <a:t>jjudson@iastate.edu</a:t>
            </a:r>
            <a:endParaRPr lang="en-US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353C </a:t>
            </a:r>
            <a:r>
              <a:rPr lang="en-US" dirty="0" err="1" smtClean="0"/>
              <a:t>Bessey</a:t>
            </a:r>
            <a:r>
              <a:rPr lang="en-US" dirty="0" smtClean="0"/>
              <a:t> Hall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51" y="121535"/>
            <a:ext cx="4722471" cy="4722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2" t="18386"/>
          <a:stretch/>
        </p:blipFill>
        <p:spPr>
          <a:xfrm>
            <a:off x="7430947" y="4156276"/>
            <a:ext cx="2421681" cy="2487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42" y="4068983"/>
            <a:ext cx="2351590" cy="26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9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Terminal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arrow: scrolls through previous commands you have used</a:t>
            </a:r>
          </a:p>
          <a:p>
            <a:r>
              <a:rPr lang="en-US" dirty="0" smtClean="0"/>
              <a:t>Printing current directory: tells you where you are at in your computer</a:t>
            </a:r>
          </a:p>
          <a:p>
            <a:endParaRPr lang="en-US" dirty="0" smtClean="0"/>
          </a:p>
          <a:p>
            <a:r>
              <a:rPr lang="en-US" dirty="0" smtClean="0"/>
              <a:t>See contents of directory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63" y="2939970"/>
            <a:ext cx="5921703" cy="716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99" y="4548851"/>
            <a:ext cx="6974341" cy="6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6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3752"/>
            <a:ext cx="10515600" cy="3688566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/jjudson28/ISUEvoGen462</a:t>
            </a:r>
          </a:p>
          <a:p>
            <a:endParaRPr lang="en-US" dirty="0"/>
          </a:p>
          <a:p>
            <a:r>
              <a:rPr lang="en-US" dirty="0" smtClean="0"/>
              <a:t>Always read the README documents</a:t>
            </a:r>
          </a:p>
          <a:p>
            <a:pPr lvl="1"/>
            <a:r>
              <a:rPr lang="en-US" dirty="0" smtClean="0"/>
              <a:t>Explains what is in each </a:t>
            </a:r>
            <a:r>
              <a:rPr lang="en-US" dirty="0" smtClean="0"/>
              <a:t>folder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help.github.com</a:t>
            </a:r>
            <a:r>
              <a:rPr lang="en-US" dirty="0"/>
              <a:t>/articles/cloning-a-repository/</a:t>
            </a:r>
          </a:p>
        </p:txBody>
      </p:sp>
      <p:pic>
        <p:nvPicPr>
          <p:cNvPr id="2050" name="Picture 2" descr="mage result for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 b="11613"/>
          <a:stretch/>
        </p:blipFill>
        <p:spPr bwMode="auto">
          <a:xfrm>
            <a:off x="939114" y="123567"/>
            <a:ext cx="7010400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6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the GitHub Repository on your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759" y="1690688"/>
            <a:ext cx="9368481" cy="329823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527698" y="4170811"/>
            <a:ext cx="24972" cy="1488584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08" y="4529586"/>
            <a:ext cx="3984196" cy="203185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26012" y="5770605"/>
            <a:ext cx="1680518" cy="1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1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the GitHub Repository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either Terminal (Mac) or </a:t>
            </a:r>
            <a:r>
              <a:rPr lang="en-US" dirty="0" err="1" smtClean="0"/>
              <a:t>Git</a:t>
            </a:r>
            <a:r>
              <a:rPr lang="en-US" dirty="0" smtClean="0"/>
              <a:t> Bash (Windows)</a:t>
            </a:r>
          </a:p>
          <a:p>
            <a:r>
              <a:rPr lang="en-US" dirty="0" smtClean="0"/>
              <a:t>Navigate to where you want to put the folder containing the repository; ex:</a:t>
            </a:r>
          </a:p>
          <a:p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clone; ex:</a:t>
            </a:r>
          </a:p>
          <a:p>
            <a:r>
              <a:rPr lang="en-US" dirty="0" smtClean="0"/>
              <a:t>Then paste the </a:t>
            </a:r>
            <a:r>
              <a:rPr lang="en-US" dirty="0" err="1" smtClean="0"/>
              <a:t>url</a:t>
            </a:r>
            <a:r>
              <a:rPr lang="en-US" dirty="0" smtClean="0"/>
              <a:t> you copied earlier and press 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04" y="2863850"/>
            <a:ext cx="6662384" cy="371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395" y="3790261"/>
            <a:ext cx="6360641" cy="369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36" y="4816376"/>
            <a:ext cx="83439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Error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error: invalid active developer path</a:t>
            </a:r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-select --install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4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Materials from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into the ISUEvoGen462 Folder</a:t>
            </a:r>
          </a:p>
          <a:p>
            <a:pPr lvl="1"/>
            <a:r>
              <a:rPr lang="en-US" dirty="0" smtClean="0"/>
              <a:t>cd ISUEvoGen462/</a:t>
            </a:r>
          </a:p>
          <a:p>
            <a:r>
              <a:rPr lang="en-US" dirty="0" smtClean="0"/>
              <a:t>Type ls to list the folder’s contents</a:t>
            </a:r>
          </a:p>
          <a:p>
            <a:r>
              <a:rPr lang="en-US" dirty="0" smtClean="0"/>
              <a:t>To update your repository to be consistent with what is online, type </a:t>
            </a:r>
            <a:r>
              <a:rPr lang="en-US" dirty="0" err="1" smtClean="0"/>
              <a:t>git</a:t>
            </a:r>
            <a:r>
              <a:rPr lang="en-US" dirty="0" smtClean="0"/>
              <a:t> pull and then press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THIS BEFORE EVERY CLASS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1727"/>
          <a:stretch/>
        </p:blipFill>
        <p:spPr>
          <a:xfrm>
            <a:off x="1853513" y="4431769"/>
            <a:ext cx="8316097" cy="6962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5029" y="3632886"/>
            <a:ext cx="1146628" cy="459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12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Download R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www.r-project.org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CRAN mirror is Iowa State University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Download R Studio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www.rstudio.com</a:t>
            </a:r>
            <a:r>
              <a:rPr lang="en-US" dirty="0"/>
              <a:t>/products/</a:t>
            </a:r>
            <a:r>
              <a:rPr lang="en-US" dirty="0" err="1"/>
              <a:t>rstudio</a:t>
            </a:r>
            <a:r>
              <a:rPr lang="en-US" dirty="0"/>
              <a:t>/download/#</a:t>
            </a:r>
            <a:r>
              <a:rPr lang="en-US" dirty="0" smtClean="0"/>
              <a:t>download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Discuss basics of R Studio: Open R Studio</a:t>
            </a:r>
          </a:p>
          <a:p>
            <a:pPr lvl="1"/>
            <a:r>
              <a:rPr lang="en-US" dirty="0" smtClean="0"/>
              <a:t>Open file in Example Data called </a:t>
            </a:r>
            <a:r>
              <a:rPr lang="en-US" dirty="0" err="1" smtClean="0"/>
              <a:t>Basics_of_R.Rmd</a:t>
            </a:r>
            <a:endParaRPr lang="en-US" dirty="0"/>
          </a:p>
        </p:txBody>
      </p:sp>
      <p:pic>
        <p:nvPicPr>
          <p:cNvPr id="3074" name="Picture 2" descr="mage result for r studi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5" b="27311"/>
          <a:stretch/>
        </p:blipFill>
        <p:spPr bwMode="auto">
          <a:xfrm>
            <a:off x="5951008" y="365125"/>
            <a:ext cx="37433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3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 (Your own or a provided laptop)</a:t>
            </a:r>
          </a:p>
          <a:p>
            <a:r>
              <a:rPr lang="en-US" dirty="0" smtClean="0"/>
              <a:t>Communication: Slack</a:t>
            </a:r>
          </a:p>
          <a:p>
            <a:r>
              <a:rPr lang="en-US" dirty="0" smtClean="0"/>
              <a:t>File Sharing: GitHub</a:t>
            </a:r>
          </a:p>
          <a:p>
            <a:r>
              <a:rPr lang="en-US" dirty="0" smtClean="0"/>
              <a:t>Programming Language: R and 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1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https://</a:t>
            </a:r>
            <a:r>
              <a:rPr lang="en-US" dirty="0" smtClean="0"/>
              <a:t>isuevogen462.slack.com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Messaging, chat, and file sharing device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set up notifications to your desktop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Create your account with your ISU email; use </a:t>
            </a:r>
            <a:r>
              <a:rPr lang="en-US" dirty="0" smtClean="0"/>
              <a:t>this </a:t>
            </a:r>
            <a:r>
              <a:rPr lang="en-US" dirty="0" smtClean="0"/>
              <a:t>link to access the Slack </a:t>
            </a:r>
            <a:r>
              <a:rPr lang="en-US" dirty="0" smtClean="0"/>
              <a:t>page: https://</a:t>
            </a:r>
            <a:r>
              <a:rPr lang="en-US" dirty="0" err="1" smtClean="0"/>
              <a:t>join.slack.com</a:t>
            </a:r>
            <a:r>
              <a:rPr lang="en-US" dirty="0" smtClean="0"/>
              <a:t>/t/isuevogen462/</a:t>
            </a:r>
            <a:r>
              <a:rPr lang="en-US" dirty="0" err="1" smtClean="0"/>
              <a:t>shared_invite</a:t>
            </a:r>
            <a:r>
              <a:rPr lang="en-US" dirty="0" smtClean="0"/>
              <a:t>/MjI5NTgyNjIyNDY2LTE1MDMzNDA0NDUtMjhkODcyNDdkNg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60" y="681165"/>
            <a:ext cx="3563895" cy="5634807"/>
          </a:xfrm>
          <a:prstGeom prst="rect">
            <a:avLst/>
          </a:prstGeom>
        </p:spPr>
      </p:pic>
      <p:pic>
        <p:nvPicPr>
          <p:cNvPr id="1028" name="Picture 4" descr="mage result for s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3148"/>
            <a:ext cx="3734628" cy="107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 smtClean="0"/>
              <a:t>Great tool for sharing files</a:t>
            </a:r>
          </a:p>
          <a:p>
            <a:endParaRPr lang="en-US" dirty="0"/>
          </a:p>
          <a:p>
            <a:r>
              <a:rPr lang="en-US" dirty="0" smtClean="0"/>
              <a:t>Has neat features for collaborative work</a:t>
            </a:r>
          </a:p>
          <a:p>
            <a:pPr lvl="1"/>
            <a:r>
              <a:rPr lang="en-US" dirty="0" smtClean="0"/>
              <a:t>Avoids merge conflicts</a:t>
            </a:r>
          </a:p>
          <a:p>
            <a:pPr lvl="1"/>
            <a:r>
              <a:rPr lang="en-US" dirty="0" smtClean="0"/>
              <a:t>Split up large projects</a:t>
            </a:r>
          </a:p>
          <a:p>
            <a:pPr lvl="1"/>
            <a:endParaRPr lang="en-US" dirty="0"/>
          </a:p>
          <a:p>
            <a:r>
              <a:rPr lang="en-US" dirty="0" smtClean="0"/>
              <a:t>Does not have a GUI (graphical interface)</a:t>
            </a:r>
          </a:p>
          <a:p>
            <a:pPr lvl="1"/>
            <a:r>
              <a:rPr lang="en-US" dirty="0" smtClean="0"/>
              <a:t>Must learn some coding!</a:t>
            </a:r>
            <a:endParaRPr lang="en-US" dirty="0"/>
          </a:p>
        </p:txBody>
      </p:sp>
      <p:pic>
        <p:nvPicPr>
          <p:cNvPr id="4" name="Picture 2" descr="mage result for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 b="11613"/>
          <a:stretch/>
        </p:blipFill>
        <p:spPr bwMode="auto">
          <a:xfrm>
            <a:off x="939114" y="262463"/>
            <a:ext cx="7010400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2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274"/>
            <a:ext cx="10515600" cy="1325563"/>
          </a:xfrm>
        </p:spPr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GitHub: can make an account if you’d like; you don’t have to if you just want to clone a repository</a:t>
            </a:r>
          </a:p>
          <a:p>
            <a:endParaRPr lang="en-US" dirty="0"/>
          </a:p>
          <a:p>
            <a:r>
              <a:rPr lang="en-US" dirty="0" smtClean="0"/>
              <a:t>Mac: https://</a:t>
            </a:r>
            <a:r>
              <a:rPr lang="en-US" dirty="0" err="1" smtClean="0"/>
              <a:t>git-scm.com</a:t>
            </a:r>
            <a:r>
              <a:rPr lang="en-US" dirty="0" smtClean="0"/>
              <a:t>/downloads</a:t>
            </a:r>
          </a:p>
          <a:p>
            <a:endParaRPr lang="en-US" dirty="0" smtClean="0"/>
          </a:p>
          <a:p>
            <a:r>
              <a:rPr lang="en-US" dirty="0" smtClean="0"/>
              <a:t>PC</a:t>
            </a:r>
            <a:r>
              <a:rPr lang="en-US" dirty="0" smtClean="0"/>
              <a:t>: https://</a:t>
            </a:r>
            <a:r>
              <a:rPr lang="en-US" dirty="0" err="1" smtClean="0"/>
              <a:t>git</a:t>
            </a:r>
            <a:r>
              <a:rPr lang="en-US" dirty="0" smtClean="0"/>
              <a:t>-for-</a:t>
            </a:r>
            <a:r>
              <a:rPr lang="en-US" dirty="0" err="1" smtClean="0"/>
              <a:t>windows.github.io</a:t>
            </a:r>
            <a:r>
              <a:rPr lang="en-US" dirty="0" smtClean="0"/>
              <a:t>/</a:t>
            </a:r>
          </a:p>
          <a:p>
            <a:pPr lvl="1"/>
            <a:endParaRPr lang="en-US" dirty="0"/>
          </a:p>
          <a:p>
            <a:r>
              <a:rPr lang="en-US" dirty="0" smtClean="0"/>
              <a:t>https://</a:t>
            </a:r>
            <a:r>
              <a:rPr lang="en-US" dirty="0" err="1" smtClean="0"/>
              <a:t>www.linode.com</a:t>
            </a:r>
            <a:r>
              <a:rPr lang="en-US" dirty="0" smtClean="0"/>
              <a:t>/docs/development/version-control/how-to-install-</a:t>
            </a:r>
            <a:r>
              <a:rPr lang="en-US" dirty="0" err="1" smtClean="0"/>
              <a:t>git</a:t>
            </a:r>
            <a:r>
              <a:rPr lang="en-US" dirty="0" smtClean="0"/>
              <a:t>-on-mac-and-windows/#installing-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interface in which you can type and execute text based commands</a:t>
            </a:r>
          </a:p>
          <a:p>
            <a:endParaRPr lang="en-US" dirty="0"/>
          </a:p>
          <a:p>
            <a:r>
              <a:rPr lang="en-US" dirty="0" smtClean="0"/>
              <a:t>Why use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82" y="2873825"/>
            <a:ext cx="5671354" cy="34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users: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15" y="1937823"/>
            <a:ext cx="7023207" cy="38966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21276" y="3415614"/>
            <a:ext cx="1177839" cy="49427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41957" y="4887503"/>
            <a:ext cx="12098" cy="946948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00" y="3059327"/>
            <a:ext cx="1193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2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Users:</a:t>
            </a:r>
          </a:p>
          <a:p>
            <a:pPr lvl="1"/>
            <a:r>
              <a:rPr lang="en-US" dirty="0" smtClean="0"/>
              <a:t>Open </a:t>
            </a:r>
            <a:r>
              <a:rPr lang="en-US" dirty="0" smtClean="0"/>
              <a:t>the terminal in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Bash (if you checked the box for desktop icon during set-up, should show up on your desktop)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26" name="Picture 2" descr="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16" y="905642"/>
            <a:ext cx="2558005" cy="106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2" y="3451507"/>
            <a:ext cx="2171700" cy="3149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921397" y="5972345"/>
            <a:ext cx="1551008" cy="277793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570" y="3451507"/>
            <a:ext cx="3416300" cy="3390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876" y="3451507"/>
            <a:ext cx="3619500" cy="29337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768770" y="4109013"/>
            <a:ext cx="2156265" cy="688251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268901" y="4676172"/>
            <a:ext cx="1805651" cy="242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5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around your computer in Unix; the Basics</a:t>
            </a:r>
          </a:p>
          <a:p>
            <a:pPr lvl="1"/>
            <a:r>
              <a:rPr lang="en-US" dirty="0" smtClean="0"/>
              <a:t>Change directories: cd </a:t>
            </a:r>
            <a:r>
              <a:rPr lang="en-US" dirty="0" err="1" smtClean="0"/>
              <a:t>DirectoryName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 back a directory: cd ..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 back to the home directory: cd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166"/>
          <a:stretch/>
        </p:blipFill>
        <p:spPr>
          <a:xfrm>
            <a:off x="3314013" y="2729911"/>
            <a:ext cx="7600081" cy="557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281" y="3914736"/>
            <a:ext cx="5046791" cy="55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16" y="5231983"/>
            <a:ext cx="7215809" cy="622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3234" y="4834572"/>
            <a:ext cx="3286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Helpful tip: </a:t>
            </a:r>
            <a:r>
              <a:rPr lang="en-US" dirty="0" smtClean="0"/>
              <a:t>when entering directories, can use </a:t>
            </a:r>
            <a:r>
              <a:rPr lang="en-US" b="1" dirty="0" smtClean="0">
                <a:solidFill>
                  <a:srgbClr val="FF0000"/>
                </a:solidFill>
              </a:rPr>
              <a:t>tab</a:t>
            </a:r>
            <a:r>
              <a:rPr lang="en-US" dirty="0" smtClean="0"/>
              <a:t> to automatically fill in the directory name once you have entered a few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3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507</Words>
  <Application>Microsoft Macintosh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Introduction:  Jessica Judson</vt:lpstr>
      <vt:lpstr>Tools for the Course</vt:lpstr>
      <vt:lpstr>PowerPoint Presentation</vt:lpstr>
      <vt:lpstr>PowerPoint Presentation</vt:lpstr>
      <vt:lpstr>Download Git</vt:lpstr>
      <vt:lpstr>Terminal</vt:lpstr>
      <vt:lpstr>Navigating the Terminal</vt:lpstr>
      <vt:lpstr>Navigating the Terminal</vt:lpstr>
      <vt:lpstr>Navigating the Terminal</vt:lpstr>
      <vt:lpstr>More Terminal Fun!</vt:lpstr>
      <vt:lpstr>PowerPoint Presentation</vt:lpstr>
      <vt:lpstr>Cloning the GitHub Repository on your Computer</vt:lpstr>
      <vt:lpstr>Cloning the GitHub Repository on your Computer</vt:lpstr>
      <vt:lpstr>Possible Error Mac</vt:lpstr>
      <vt:lpstr>Getting Materials from GitHub</vt:lpstr>
      <vt:lpstr>R and R Studio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Jessica Judson</dc:title>
  <dc:creator>Jessica Judson</dc:creator>
  <cp:lastModifiedBy>Jessica Judson</cp:lastModifiedBy>
  <cp:revision>19</cp:revision>
  <dcterms:created xsi:type="dcterms:W3CDTF">2017-08-21T15:39:49Z</dcterms:created>
  <dcterms:modified xsi:type="dcterms:W3CDTF">2017-08-21T21:35:12Z</dcterms:modified>
</cp:coreProperties>
</file>