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ibeye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v/g4Sl+KiWXtjUlEYMCxpvfLe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6F2207-2D6C-448B-B44F-C9EF6BD2DED0}">
  <a:tblStyle styleId="{256F2207-2D6C-448B-B44F-C9EF6BD2DED0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1465BB3-8FF9-471C-82DF-48C36709A58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ibeye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f54c17e4b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df54c17e4b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/>
        </p:nvSpPr>
        <p:spPr>
          <a:xfrm>
            <a:off x="7458209" y="1528913"/>
            <a:ext cx="4583156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0" u="none" cap="none" strike="noStrike">
                <a:solidFill>
                  <a:srgbClr val="D2850C"/>
                </a:solidFill>
                <a:latin typeface="Ribeye"/>
                <a:ea typeface="Ribeye"/>
                <a:cs typeface="Ribeye"/>
                <a:sym typeface="Ribeye"/>
              </a:rPr>
              <a:t>T</a:t>
            </a:r>
            <a:endParaRPr sz="40000">
              <a:solidFill>
                <a:srgbClr val="EFA635"/>
              </a:solidFill>
              <a:latin typeface="Ribeye"/>
              <a:ea typeface="Ribeye"/>
              <a:cs typeface="Ribeye"/>
              <a:sym typeface="Ribeye"/>
            </a:endParaRPr>
          </a:p>
        </p:txBody>
      </p:sp>
      <p:pic>
        <p:nvPicPr>
          <p:cNvPr id="17" name="Google Shape;17;p8"/>
          <p:cNvPicPr preferRelativeResize="0"/>
          <p:nvPr/>
        </p:nvPicPr>
        <p:blipFill rotWithShape="1">
          <a:blip r:embed="rId2">
            <a:alphaModFix/>
          </a:blip>
          <a:srcRect b="26493" l="4755" r="2767" t="16837"/>
          <a:stretch/>
        </p:blipFill>
        <p:spPr>
          <a:xfrm>
            <a:off x="0" y="157313"/>
            <a:ext cx="6162262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/>
        </p:nvSpPr>
        <p:spPr>
          <a:xfrm>
            <a:off x="3224861" y="2402101"/>
            <a:ext cx="574227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D2850C"/>
                </a:solidFill>
                <a:latin typeface="Ribeye"/>
                <a:ea typeface="Ribeye"/>
                <a:cs typeface="Ribeye"/>
                <a:sym typeface="Ribeye"/>
              </a:rPr>
              <a:t>T</a:t>
            </a:r>
            <a:r>
              <a:rPr lang="en-US" sz="6000">
                <a:solidFill>
                  <a:srgbClr val="EFA635"/>
                </a:solidFill>
                <a:latin typeface="Ribeye"/>
                <a:ea typeface="Ribeye"/>
                <a:cs typeface="Ribeye"/>
                <a:sym typeface="Ribeye"/>
              </a:rPr>
              <a:t>icketory</a:t>
            </a:r>
            <a:endParaRPr sz="6000">
              <a:solidFill>
                <a:srgbClr val="EFA635"/>
              </a:solidFill>
              <a:latin typeface="Ribeye"/>
              <a:ea typeface="Ribeye"/>
              <a:cs typeface="Ribeye"/>
              <a:sym typeface="Ribey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title"/>
          </p:nvPr>
        </p:nvSpPr>
        <p:spPr>
          <a:xfrm>
            <a:off x="221973" y="258882"/>
            <a:ext cx="7662657" cy="383018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91425" spcFirstLastPara="1" rIns="18000" wrap="square" tIns="18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  <a:defRPr b="1"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" type="body"/>
          </p:nvPr>
        </p:nvSpPr>
        <p:spPr>
          <a:xfrm>
            <a:off x="311700" y="1152475"/>
            <a:ext cx="11645074" cy="55564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cxnSp>
        <p:nvCxnSpPr>
          <p:cNvPr id="21" name="Google Shape;21;p9"/>
          <p:cNvCxnSpPr/>
          <p:nvPr/>
        </p:nvCxnSpPr>
        <p:spPr>
          <a:xfrm>
            <a:off x="152399" y="705678"/>
            <a:ext cx="11804375" cy="0"/>
          </a:xfrm>
          <a:prstGeom prst="straightConnector1">
            <a:avLst/>
          </a:prstGeom>
          <a:noFill/>
          <a:ln cap="flat" cmpd="sng" w="22225">
            <a:solidFill>
              <a:srgbClr val="EFA63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" name="Google Shape;22;p9"/>
          <p:cNvPicPr preferRelativeResize="0"/>
          <p:nvPr/>
        </p:nvPicPr>
        <p:blipFill rotWithShape="1">
          <a:blip r:embed="rId2">
            <a:alphaModFix/>
          </a:blip>
          <a:srcRect b="26493" l="4755" r="2767" t="16837"/>
          <a:stretch/>
        </p:blipFill>
        <p:spPr>
          <a:xfrm>
            <a:off x="9129410" y="57926"/>
            <a:ext cx="2910191" cy="647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"/>
          <p:cNvCxnSpPr/>
          <p:nvPr/>
        </p:nvCxnSpPr>
        <p:spPr>
          <a:xfrm rot="10800000">
            <a:off x="701726" y="2534415"/>
            <a:ext cx="6086700" cy="0"/>
          </a:xfrm>
          <a:prstGeom prst="straightConnector1">
            <a:avLst/>
          </a:prstGeom>
          <a:noFill/>
          <a:ln cap="flat" cmpd="sng" w="19050">
            <a:solidFill>
              <a:srgbClr val="EFA6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1"/>
          <p:cNvCxnSpPr/>
          <p:nvPr/>
        </p:nvCxnSpPr>
        <p:spPr>
          <a:xfrm>
            <a:off x="701593" y="3140315"/>
            <a:ext cx="4844400" cy="0"/>
          </a:xfrm>
          <a:prstGeom prst="straightConnector1">
            <a:avLst/>
          </a:prstGeom>
          <a:noFill/>
          <a:ln cap="flat" cmpd="sng" w="25400">
            <a:solidFill>
              <a:srgbClr val="EFA63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"/>
          <p:cNvSpPr txBox="1"/>
          <p:nvPr/>
        </p:nvSpPr>
        <p:spPr>
          <a:xfrm>
            <a:off x="701593" y="2606533"/>
            <a:ext cx="431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티켓토리(예매사이트) Project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3" name="Google Shape;83;p1"/>
          <p:cNvGraphicFramePr/>
          <p:nvPr/>
        </p:nvGraphicFramePr>
        <p:xfrm>
          <a:off x="701593" y="47712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{256F2207-2D6C-448B-B44F-C9EF6BD2DED0}</a:tableStyleId>
              </a:tblPr>
              <a:tblGrid>
                <a:gridCol w="1187000"/>
                <a:gridCol w="2877000"/>
              </a:tblGrid>
              <a:tr h="426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소속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Green IT (Part_3)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6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구성원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박일권 / 이주혜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26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작성일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2023.03.20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26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Ver.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7E8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v1.3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type="title"/>
          </p:nvPr>
        </p:nvSpPr>
        <p:spPr>
          <a:xfrm>
            <a:off x="221973" y="258882"/>
            <a:ext cx="76626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91425" spcFirstLastPara="1" rIns="18000" wrap="square" tIns="18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rPr lang="en-US"/>
              <a:t>개정이력</a:t>
            </a:r>
            <a:endParaRPr/>
          </a:p>
        </p:txBody>
      </p:sp>
      <p:graphicFrame>
        <p:nvGraphicFramePr>
          <p:cNvPr id="89" name="Google Shape;89;p2"/>
          <p:cNvGraphicFramePr/>
          <p:nvPr/>
        </p:nvGraphicFramePr>
        <p:xfrm>
          <a:off x="616974" y="11979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{C1465BB3-8FF9-471C-82DF-48C36709A580}</a:tableStyleId>
              </a:tblPr>
              <a:tblGrid>
                <a:gridCol w="953400"/>
                <a:gridCol w="1232450"/>
                <a:gridCol w="1172825"/>
                <a:gridCol w="3152725"/>
                <a:gridCol w="4446650"/>
              </a:tblGrid>
              <a:tr h="42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b="1" lang="en-US" sz="13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1"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b="1" lang="en-US" sz="13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작성일자</a:t>
                      </a:r>
                      <a:endParaRPr b="1"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b="1" lang="en-US" sz="13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b="1" lang="en-US" sz="13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개정내역</a:t>
                      </a:r>
                      <a:endParaRPr b="1"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b="1" lang="en-US" sz="13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 고</a:t>
                      </a:r>
                      <a:endParaRPr b="1"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>
                    <a:solidFill>
                      <a:srgbClr val="B7B7B7"/>
                    </a:solidFill>
                  </a:tcPr>
                </a:tc>
              </a:tr>
              <a:tr h="42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en-US" sz="13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1.0</a:t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en-US" sz="13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2023.03.13</a:t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en-US" sz="13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en-US" sz="13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메뉴코드 정의 / 정보구조도 작성</a:t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en-US" sz="13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예약관리 프로젝트v0.1.xlsx</a:t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</a:tr>
              <a:tr h="42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en-US" sz="13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1.1</a:t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en-US" sz="13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2023.03.14</a:t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en-US" sz="13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박일권</a:t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en-US" sz="13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구상도 / 테이블 정의서 작성</a:t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en-US" sz="13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예약관리 프로젝트v0.2.xlsx</a:t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</a:tr>
              <a:tr h="42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en-US" sz="13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1.2</a:t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en-US" sz="13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2023.03.19</a:t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en-US" sz="13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박일권</a:t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en-US" sz="13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ERD 작성</a:t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en-US" sz="13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예매관리.drawio</a:t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</a:tr>
              <a:tr h="42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en-US" sz="13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1.3</a:t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en-US" sz="13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2023.03.20</a:t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en-US" sz="13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이주혜</a:t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rPr lang="en-US" sz="13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기획서 개요 / 화면 레이아웃 작성</a:t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</a:tr>
              <a:tr h="42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</a:tr>
              <a:tr h="42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</a:tr>
              <a:tr h="42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</a:tr>
              <a:tr h="42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</a:tr>
              <a:tr h="42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</a:tr>
              <a:tr h="42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</a:tr>
              <a:tr h="422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Malgun Gothic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54000" marB="54000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221973" y="258882"/>
            <a:ext cx="76626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91425" spcFirstLastPara="1" rIns="18000" wrap="square" tIns="18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rPr lang="en-US"/>
              <a:t>01. 메뉴코드 정의</a:t>
            </a:r>
            <a:endParaRPr/>
          </a:p>
        </p:txBody>
      </p:sp>
      <p:graphicFrame>
        <p:nvGraphicFramePr>
          <p:cNvPr id="95" name="Google Shape;95;p3"/>
          <p:cNvGraphicFramePr/>
          <p:nvPr/>
        </p:nvGraphicFramePr>
        <p:xfrm>
          <a:off x="2005076" y="13685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{C1465BB3-8FF9-471C-82DF-48C36709A580}</a:tableStyleId>
              </a:tblPr>
              <a:tblGrid>
                <a:gridCol w="832300"/>
                <a:gridCol w="1340125"/>
                <a:gridCol w="832300"/>
                <a:gridCol w="1946725"/>
                <a:gridCol w="3230425"/>
              </a:tblGrid>
              <a:tr h="293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메뉴명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메뉴코드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영문Full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93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Login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Join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 page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예약결제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Order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검색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Search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Event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공연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SW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Show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영화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MV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Movie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스포츠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Sports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추천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RC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Recommend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랭킹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RK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Ranking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CS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Satisfaction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헤더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HD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Header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풋터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FT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Footer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　</a:t>
                      </a:r>
                      <a:endParaRPr/>
                    </a:p>
                  </a:txBody>
                  <a:tcPr marT="7625" marB="0" marR="7625" marL="76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221973" y="258882"/>
            <a:ext cx="76626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91425" spcFirstLastPara="1" rIns="18000" wrap="square" tIns="18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rPr lang="en-US"/>
              <a:t>02. 정보 구조도</a:t>
            </a:r>
            <a:endParaRPr/>
          </a:p>
        </p:txBody>
      </p:sp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170" y="975558"/>
            <a:ext cx="10995661" cy="5623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221973" y="258882"/>
            <a:ext cx="76626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91425" spcFirstLastPara="1" rIns="18000" wrap="square" tIns="18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rPr lang="en-US"/>
              <a:t>03. 화면 구상도</a:t>
            </a:r>
            <a:endParaRPr/>
          </a:p>
        </p:txBody>
      </p:sp>
      <p:pic>
        <p:nvPicPr>
          <p:cNvPr id="107" name="Google Shape;107;p5" title="이미지"/>
          <p:cNvPicPr preferRelativeResize="0"/>
          <p:nvPr/>
        </p:nvPicPr>
        <p:blipFill rotWithShape="1">
          <a:blip r:embed="rId3">
            <a:alphaModFix/>
          </a:blip>
          <a:srcRect b="5377" l="963" r="5482" t="8035"/>
          <a:stretch/>
        </p:blipFill>
        <p:spPr>
          <a:xfrm>
            <a:off x="2359742" y="1140543"/>
            <a:ext cx="7472516" cy="525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221973" y="258882"/>
            <a:ext cx="76626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91425" spcFirstLastPara="1" rIns="18000" wrap="square" tIns="18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rPr lang="en-US"/>
              <a:t>04. 테이블 정의서</a:t>
            </a:r>
            <a:endParaRPr/>
          </a:p>
        </p:txBody>
      </p:sp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 b="0" l="1441" r="7309" t="0"/>
          <a:stretch/>
        </p:blipFill>
        <p:spPr>
          <a:xfrm>
            <a:off x="375920" y="728141"/>
            <a:ext cx="11125202" cy="3247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f54c17e4b_0_10"/>
          <p:cNvSpPr txBox="1"/>
          <p:nvPr>
            <p:ph type="title"/>
          </p:nvPr>
        </p:nvSpPr>
        <p:spPr>
          <a:xfrm>
            <a:off x="221973" y="258882"/>
            <a:ext cx="76626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91425" spcFirstLastPara="1" rIns="18000" wrap="square" tIns="18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None/>
            </a:pPr>
            <a:r>
              <a:rPr lang="en-US"/>
              <a:t>05. Flow Chart</a:t>
            </a:r>
            <a:endParaRPr/>
          </a:p>
        </p:txBody>
      </p:sp>
      <p:pic>
        <p:nvPicPr>
          <p:cNvPr id="119" name="Google Shape;119;g1df54c17e4b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325" y="838674"/>
            <a:ext cx="7662600" cy="5292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2023-03-19T11:56:03Z</dcterms:created>
  <dc:creator>이주혜</dc:creator>
</cp:coreProperties>
</file>