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>
        <p:scale>
          <a:sx n="125" d="100"/>
          <a:sy n="125" d="100"/>
        </p:scale>
        <p:origin x="798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DD863-1826-263D-71D5-8A958E5C0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0B0F0C-BE16-EE74-6659-74BA34562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1E163-69DD-D2F0-B0E0-F5AAF2A2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0B5E-0FCB-40D7-A172-39DD79F78F4B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F6DA9-2B34-49FD-ED9A-844C62F0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203585-4784-4BFC-9493-6308A24E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E9F0-58D0-4102-A1DD-D8F55D3D7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05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A68D2-E525-5151-B77A-6F23A752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B8DA56-406B-9FAD-F986-45842E12E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151F2-C43D-2ACA-809B-76D24BB6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0B5E-0FCB-40D7-A172-39DD79F78F4B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97ADE-DFFA-C29F-191D-F2351DAFF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A9527-9771-864E-4A43-68C646BB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E9F0-58D0-4102-A1DD-D8F55D3D7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05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852ED5-1EA5-EF52-374B-AFA4B5E65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456349-AD13-74AB-962A-BEFA0AC6E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0B383-65FA-B611-D0C0-A941070C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0B5E-0FCB-40D7-A172-39DD79F78F4B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F2BF0-7467-28EC-FFD2-FF64C5E7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51F4A-7AC3-7004-B818-26B74914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E9F0-58D0-4102-A1DD-D8F55D3D7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30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ED617-1B66-4B06-57F2-8971ADC7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02187-B8C8-840A-8A41-CA35ADEBB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9FC54-994F-6CED-3235-6D9AD96B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0B5E-0FCB-40D7-A172-39DD79F78F4B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2E71F-A8F4-6D4F-6268-1F3CC7BD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EE431-2EC1-F9EF-0DDF-A76E0CA9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E9F0-58D0-4102-A1DD-D8F55D3D7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0FC39-4F26-5F08-E212-84B78EDB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525C08-EB4A-7743-85C0-C44E63286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4888E6-1F8E-B20C-E3B7-DF427DE1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0B5E-0FCB-40D7-A172-39DD79F78F4B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AC507-BDB9-05AB-FFF3-DAE754D8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7D405-44CB-ED92-EFE7-631A8A02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E9F0-58D0-4102-A1DD-D8F55D3D7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41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0ECF0-531F-6E82-8BAF-BD9554F5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94604-7443-43C8-B04A-ED0EBF8E5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1F29E0-7405-7D86-273A-ABC88A4C9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CC40C8-2037-5993-CC6B-C0C2BA152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0B5E-0FCB-40D7-A172-39DD79F78F4B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F1619F-DAE3-CCDF-5097-5D935B97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F3BB67-E9F0-06F9-80AC-A0C6500C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E9F0-58D0-4102-A1DD-D8F55D3D7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59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69B3A-102F-31D2-D5C9-7599DC011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65D253-DD00-C288-577A-069BDE5B8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408EF-DE0E-4B07-5CEE-35E25BBCB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AC40A5-4117-2218-4F84-81A9519E7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9F797F-9260-9C20-3DF7-182432A35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78AB1F-AAFE-72E9-D396-7C5E3035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0B5E-0FCB-40D7-A172-39DD79F78F4B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1026E-AE65-9927-3E62-A5A1FC4B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E98741-0EB5-13FA-581C-B43FA4C9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E9F0-58D0-4102-A1DD-D8F55D3D7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32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0160C-EC89-3EF9-55D5-2C2BE209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C08ACD-3701-B138-F3B0-6103EAB77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0B5E-0FCB-40D7-A172-39DD79F78F4B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473F7D-60EC-6102-024F-5D3BA6F0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DF103F-1FBE-04F5-D28B-961A7C52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E9F0-58D0-4102-A1DD-D8F55D3D7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57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C8F1D7-5D60-7A00-64D7-00B6C8C5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0B5E-0FCB-40D7-A172-39DD79F78F4B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D0AA74-B8C0-CEA0-02DB-4F125234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1793EB-76CB-8B04-92B4-48723E38D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E9F0-58D0-4102-A1DD-D8F55D3D7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48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50D2A-20BD-D598-1F77-FE80EE1FB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9FB206-6153-9F0D-37DE-A781E383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8287A0-183D-0910-4612-DB714E7DC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B1C77D-09A4-7D77-7D6F-F5993945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0B5E-0FCB-40D7-A172-39DD79F78F4B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B989C2-524B-6646-A72A-26298D59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3CAD9B-243D-E147-3BE5-CA217CCF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E9F0-58D0-4102-A1DD-D8F55D3D7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83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ED8A9-895B-D9C6-42BA-DCF0F8AD0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30681E-5942-860C-08CE-9668B33EC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0CB628-3857-9578-9EA9-2BD0A3C62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85D711-243A-66D2-8F66-B3DE1645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0B5E-0FCB-40D7-A172-39DD79F78F4B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0EFEC-6E5D-F5E3-4869-48FDA595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BE0A36-3A60-3C81-FCB8-D13B2FA4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E9F0-58D0-4102-A1DD-D8F55D3D7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93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EB435A-5B42-4852-DFCA-346C2CF7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C235C4-56B5-29CC-E5C9-1ABA2A01D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EAEA7-7796-3D5F-9063-30790BDDE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0B5E-0FCB-40D7-A172-39DD79F78F4B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69CB0-4E35-3B40-553B-BACF16D06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A9E35-B5DA-19FF-338C-8D19EFE84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AE9F0-58D0-4102-A1DD-D8F55D3D7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95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C1CCD5-81DA-F892-96CB-4080B91E1247}"/>
              </a:ext>
            </a:extLst>
          </p:cNvPr>
          <p:cNvSpPr txBox="1"/>
          <p:nvPr/>
        </p:nvSpPr>
        <p:spPr>
          <a:xfrm>
            <a:off x="635645" y="581108"/>
            <a:ext cx="3485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잇북</a:t>
            </a:r>
            <a:r>
              <a:rPr lang="en-US" altLang="ko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(IT Book)</a:t>
            </a:r>
          </a:p>
          <a:p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아이티 전문 문고</a:t>
            </a:r>
            <a:endParaRPr lang="en-US" altLang="ko-KR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7C588-0E14-7734-5C6F-CABD9B49F93D}"/>
              </a:ext>
            </a:extLst>
          </p:cNvPr>
          <p:cNvSpPr txBox="1"/>
          <p:nvPr/>
        </p:nvSpPr>
        <p:spPr>
          <a:xfrm>
            <a:off x="635645" y="2793890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짱쎈알파조</a:t>
            </a:r>
            <a:endParaRPr lang="en-US" altLang="ko-KR" sz="1400" dirty="0"/>
          </a:p>
          <a:p>
            <a:r>
              <a:rPr lang="ko-KR" altLang="en-US" sz="1400" dirty="0"/>
              <a:t>김세라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장소민</a:t>
            </a:r>
            <a:r>
              <a:rPr lang="en-US" altLang="ko-KR" sz="1400" dirty="0"/>
              <a:t>, </a:t>
            </a:r>
            <a:r>
              <a:rPr lang="ko-KR" altLang="en-US" sz="1400" dirty="0"/>
              <a:t>조은영</a:t>
            </a:r>
          </a:p>
        </p:txBody>
      </p:sp>
    </p:spTree>
    <p:extLst>
      <p:ext uri="{BB962C8B-B14F-4D97-AF65-F5344CB8AC3E}">
        <p14:creationId xmlns:p14="http://schemas.microsoft.com/office/powerpoint/2010/main" val="3763531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E1B547-C419-07D2-B7DA-1CDE9BFF7D95}"/>
              </a:ext>
            </a:extLst>
          </p:cNvPr>
          <p:cNvSpPr txBox="1"/>
          <p:nvPr/>
        </p:nvSpPr>
        <p:spPr>
          <a:xfrm>
            <a:off x="780425" y="565868"/>
            <a:ext cx="3054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(1)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 화면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442357-895F-0F86-FC78-BB2E49068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65" y="1610413"/>
            <a:ext cx="7025222" cy="48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37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CF07ECE-A531-C939-8851-B340CF25E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65" y="1571877"/>
            <a:ext cx="7025223" cy="4880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E1B547-C419-07D2-B7DA-1CDE9BFF7D95}"/>
              </a:ext>
            </a:extLst>
          </p:cNvPr>
          <p:cNvSpPr txBox="1"/>
          <p:nvPr/>
        </p:nvSpPr>
        <p:spPr>
          <a:xfrm>
            <a:off x="780425" y="565868"/>
            <a:ext cx="3919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(1)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도서 상세페이지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786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08F5453-96F5-68B7-719A-C2AD4581E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50" y="1605014"/>
            <a:ext cx="6874707" cy="48469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E1B547-C419-07D2-B7DA-1CDE9BFF7D95}"/>
              </a:ext>
            </a:extLst>
          </p:cNvPr>
          <p:cNvSpPr txBox="1"/>
          <p:nvPr/>
        </p:nvSpPr>
        <p:spPr>
          <a:xfrm>
            <a:off x="780425" y="565868"/>
            <a:ext cx="2967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(1)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장바구니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B30A73D-0F75-4744-9A3B-495116A07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38" y="1882140"/>
            <a:ext cx="4160985" cy="462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96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2F14D86-4D34-9B25-0153-96E54C451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65" y="1605014"/>
            <a:ext cx="7013667" cy="50136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E1B547-C419-07D2-B7DA-1CDE9BFF7D95}"/>
              </a:ext>
            </a:extLst>
          </p:cNvPr>
          <p:cNvSpPr txBox="1"/>
          <p:nvPr/>
        </p:nvSpPr>
        <p:spPr>
          <a:xfrm>
            <a:off x="780425" y="565868"/>
            <a:ext cx="2967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(1)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고객센터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8816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91913F0-6C75-0481-D15C-A1EFC9FF23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71" t="27035" r="27882" b="-11165"/>
          <a:stretch/>
        </p:blipFill>
        <p:spPr>
          <a:xfrm>
            <a:off x="6925187" y="1552547"/>
            <a:ext cx="3924301" cy="4654397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E1B547-C419-07D2-B7DA-1CDE9BFF7D95}"/>
              </a:ext>
            </a:extLst>
          </p:cNvPr>
          <p:cNvSpPr txBox="1"/>
          <p:nvPr/>
        </p:nvSpPr>
        <p:spPr>
          <a:xfrm>
            <a:off x="780425" y="565868"/>
            <a:ext cx="3948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(1)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68163C-F789-D461-9918-A65FB6DF8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752" y="1552547"/>
            <a:ext cx="4844928" cy="4654397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79107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E1B547-C419-07D2-B7DA-1CDE9BFF7D95}"/>
              </a:ext>
            </a:extLst>
          </p:cNvPr>
          <p:cNvSpPr txBox="1"/>
          <p:nvPr/>
        </p:nvSpPr>
        <p:spPr>
          <a:xfrm>
            <a:off x="780425" y="565868"/>
            <a:ext cx="1547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(2)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C77CF3-94B9-E229-71C9-2EF65AD32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755" y="1098809"/>
            <a:ext cx="7478169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E1B547-C419-07D2-B7DA-1CDE9BFF7D95}"/>
              </a:ext>
            </a:extLst>
          </p:cNvPr>
          <p:cNvSpPr txBox="1"/>
          <p:nvPr/>
        </p:nvSpPr>
        <p:spPr>
          <a:xfrm>
            <a:off x="780425" y="565868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후기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EF8A83-94CB-ECB1-F269-4EDD7F1B3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190" y="1027533"/>
            <a:ext cx="5632989" cy="535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8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FD84B1-E7CA-FD72-BC21-1F3A1C0A53E0}"/>
              </a:ext>
            </a:extLst>
          </p:cNvPr>
          <p:cNvSpPr txBox="1"/>
          <p:nvPr/>
        </p:nvSpPr>
        <p:spPr>
          <a:xfrm>
            <a:off x="1263544" y="826172"/>
            <a:ext cx="371127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(1)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소개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(2)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기간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(3)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(4)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역할 분담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(1)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구상도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(2)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정의서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(3) DB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0F54D3-777D-CA8E-1F81-EF4B7DCB148C}"/>
              </a:ext>
            </a:extLst>
          </p:cNvPr>
          <p:cNvSpPr txBox="1"/>
          <p:nvPr/>
        </p:nvSpPr>
        <p:spPr>
          <a:xfrm>
            <a:off x="6042660" y="826172"/>
            <a:ext cx="522109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(1)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1)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 화면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2)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도서 상세페이지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3)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장바구니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4)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고객센터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5)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(2)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1)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상품 등록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2)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 등록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후기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E7863BB-F6BF-DE7F-AF64-DE3A8E1B6261}"/>
              </a:ext>
            </a:extLst>
          </p:cNvPr>
          <p:cNvCxnSpPr>
            <a:cxnSpLocks/>
          </p:cNvCxnSpPr>
          <p:nvPr/>
        </p:nvCxnSpPr>
        <p:spPr>
          <a:xfrm>
            <a:off x="5699760" y="533956"/>
            <a:ext cx="0" cy="5953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5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E1B547-C419-07D2-B7DA-1CDE9BFF7D95}"/>
              </a:ext>
            </a:extLst>
          </p:cNvPr>
          <p:cNvSpPr txBox="1"/>
          <p:nvPr/>
        </p:nvSpPr>
        <p:spPr>
          <a:xfrm>
            <a:off x="780425" y="565868"/>
            <a:ext cx="2499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(1)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소개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741A75-F105-6B63-9073-704A3F2E9AF6}"/>
              </a:ext>
            </a:extLst>
          </p:cNvPr>
          <p:cNvSpPr txBox="1"/>
          <p:nvPr/>
        </p:nvSpPr>
        <p:spPr>
          <a:xfrm>
            <a:off x="1702445" y="2097315"/>
            <a:ext cx="77925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잇북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의미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도서만 전문적으로 취급한다는 의미에서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 Book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한글로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잇북이라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읽는다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독특하고 기억하기 쉬운 브랜드 명으로 정했다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528552-7B20-FDCA-C855-CDBCD27A506A}"/>
              </a:ext>
            </a:extLst>
          </p:cNvPr>
          <p:cNvSpPr/>
          <p:nvPr/>
        </p:nvSpPr>
        <p:spPr>
          <a:xfrm>
            <a:off x="1296993" y="1805940"/>
            <a:ext cx="9598015" cy="1783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BAEE94-52B0-E248-711F-A13FF4F2B1B7}"/>
              </a:ext>
            </a:extLst>
          </p:cNvPr>
          <p:cNvSpPr txBox="1"/>
          <p:nvPr/>
        </p:nvSpPr>
        <p:spPr>
          <a:xfrm>
            <a:off x="1702445" y="3994868"/>
            <a:ext cx="91021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잇북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일반 회원의 경우 홈페이지에서 자신이 원하는 상품을 검색할 수 있으며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사이트 접속 및 회원가입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로그인을 진행하여 원하는 도서를 장바구니에 넣어 구매할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관리자의 경우 상품과 회원 관리 기능을 가진다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5D79E1-653E-8A36-1F5D-FC6796E11123}"/>
              </a:ext>
            </a:extLst>
          </p:cNvPr>
          <p:cNvSpPr/>
          <p:nvPr/>
        </p:nvSpPr>
        <p:spPr>
          <a:xfrm>
            <a:off x="1296993" y="3811988"/>
            <a:ext cx="9598015" cy="2291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9135F-87EE-353F-79FD-608E833CDD58}"/>
              </a:ext>
            </a:extLst>
          </p:cNvPr>
          <p:cNvSpPr txBox="1"/>
          <p:nvPr/>
        </p:nvSpPr>
        <p:spPr>
          <a:xfrm>
            <a:off x="1173480" y="1447514"/>
            <a:ext cx="626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＊개발취지 </a:t>
            </a:r>
            <a:r>
              <a:rPr lang="en-US" altLang="ko-KR" sz="1400" dirty="0">
                <a:solidFill>
                  <a:srgbClr val="FF0000"/>
                </a:solidFill>
              </a:rPr>
              <a:t>/ </a:t>
            </a:r>
            <a:r>
              <a:rPr lang="ko-KR" altLang="en-US" sz="1400" dirty="0">
                <a:solidFill>
                  <a:srgbClr val="FF0000"/>
                </a:solidFill>
              </a:rPr>
              <a:t>개발목적 </a:t>
            </a:r>
            <a:r>
              <a:rPr lang="en-US" altLang="ko-KR" sz="1400" dirty="0">
                <a:solidFill>
                  <a:srgbClr val="FF0000"/>
                </a:solidFill>
              </a:rPr>
              <a:t>/ </a:t>
            </a:r>
            <a:r>
              <a:rPr lang="ko-KR" altLang="en-US" sz="1400" dirty="0">
                <a:solidFill>
                  <a:srgbClr val="FF0000"/>
                </a:solidFill>
              </a:rPr>
              <a:t>프로젝트의 강점 등의 내용으로 작성할 수도 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82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E1B547-C419-07D2-B7DA-1CDE9BFF7D95}"/>
              </a:ext>
            </a:extLst>
          </p:cNvPr>
          <p:cNvSpPr txBox="1"/>
          <p:nvPr/>
        </p:nvSpPr>
        <p:spPr>
          <a:xfrm>
            <a:off x="780425" y="565868"/>
            <a:ext cx="1922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(2)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기간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73316510-4CDB-4965-755E-6F5698777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036622"/>
              </p:ext>
            </p:extLst>
          </p:nvPr>
        </p:nvGraphicFramePr>
        <p:xfrm>
          <a:off x="1211580" y="1973580"/>
          <a:ext cx="9768840" cy="335279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65377">
                  <a:extLst>
                    <a:ext uri="{9D8B030D-6E8A-4147-A177-3AD203B41FA5}">
                      <a16:colId xmlns:a16="http://schemas.microsoft.com/office/drawing/2014/main" val="3192343985"/>
                    </a:ext>
                  </a:extLst>
                </a:gridCol>
                <a:gridCol w="2278185">
                  <a:extLst>
                    <a:ext uri="{9D8B030D-6E8A-4147-A177-3AD203B41FA5}">
                      <a16:colId xmlns:a16="http://schemas.microsoft.com/office/drawing/2014/main" val="2814623062"/>
                    </a:ext>
                  </a:extLst>
                </a:gridCol>
                <a:gridCol w="820258">
                  <a:extLst>
                    <a:ext uri="{9D8B030D-6E8A-4147-A177-3AD203B41FA5}">
                      <a16:colId xmlns:a16="http://schemas.microsoft.com/office/drawing/2014/main" val="312867139"/>
                    </a:ext>
                  </a:extLst>
                </a:gridCol>
                <a:gridCol w="837329">
                  <a:extLst>
                    <a:ext uri="{9D8B030D-6E8A-4147-A177-3AD203B41FA5}">
                      <a16:colId xmlns:a16="http://schemas.microsoft.com/office/drawing/2014/main" val="3632896972"/>
                    </a:ext>
                  </a:extLst>
                </a:gridCol>
                <a:gridCol w="844873">
                  <a:extLst>
                    <a:ext uri="{9D8B030D-6E8A-4147-A177-3AD203B41FA5}">
                      <a16:colId xmlns:a16="http://schemas.microsoft.com/office/drawing/2014/main" val="3199387230"/>
                    </a:ext>
                  </a:extLst>
                </a:gridCol>
                <a:gridCol w="859960">
                  <a:extLst>
                    <a:ext uri="{9D8B030D-6E8A-4147-A177-3AD203B41FA5}">
                      <a16:colId xmlns:a16="http://schemas.microsoft.com/office/drawing/2014/main" val="605452541"/>
                    </a:ext>
                  </a:extLst>
                </a:gridCol>
                <a:gridCol w="897677">
                  <a:extLst>
                    <a:ext uri="{9D8B030D-6E8A-4147-A177-3AD203B41FA5}">
                      <a16:colId xmlns:a16="http://schemas.microsoft.com/office/drawing/2014/main" val="3417219806"/>
                    </a:ext>
                  </a:extLst>
                </a:gridCol>
                <a:gridCol w="888881">
                  <a:extLst>
                    <a:ext uri="{9D8B030D-6E8A-4147-A177-3AD203B41FA5}">
                      <a16:colId xmlns:a16="http://schemas.microsoft.com/office/drawing/2014/main" val="93584178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476984868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일정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단계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 10</a:t>
                      </a:r>
                      <a:r>
                        <a:rPr lang="ko-KR" altLang="en-US" b="0" dirty="0"/>
                        <a:t>일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 11</a:t>
                      </a:r>
                      <a:r>
                        <a:rPr lang="ko-KR" altLang="en-US" b="0" dirty="0"/>
                        <a:t>일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 12</a:t>
                      </a:r>
                      <a:r>
                        <a:rPr lang="ko-KR" altLang="en-US" b="0" dirty="0"/>
                        <a:t>일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 13</a:t>
                      </a:r>
                      <a:r>
                        <a:rPr lang="ko-KR" altLang="en-US" b="0" dirty="0"/>
                        <a:t>일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 14</a:t>
                      </a:r>
                      <a:r>
                        <a:rPr lang="ko-KR" altLang="en-US" b="0" dirty="0"/>
                        <a:t>일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 15</a:t>
                      </a:r>
                      <a:r>
                        <a:rPr lang="ko-KR" altLang="en-US" b="0" dirty="0"/>
                        <a:t>일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 16</a:t>
                      </a:r>
                      <a:r>
                        <a:rPr lang="ko-KR" altLang="en-US" b="0" dirty="0"/>
                        <a:t>일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653488"/>
                  </a:ext>
                </a:extLst>
              </a:tr>
              <a:tr h="4789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기획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기획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204625"/>
                  </a:ext>
                </a:extLst>
              </a:tr>
              <a:tr h="47897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프로세스 설계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531716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데이터베이스 설계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941676"/>
                  </a:ext>
                </a:extLst>
              </a:tr>
              <a:tr h="4789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코딩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레이아웃 작업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891147"/>
                  </a:ext>
                </a:extLst>
              </a:tr>
              <a:tr h="47897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구현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698776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디버깅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465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1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E1B547-C419-07D2-B7DA-1CDE9BFF7D95}"/>
              </a:ext>
            </a:extLst>
          </p:cNvPr>
          <p:cNvSpPr txBox="1"/>
          <p:nvPr/>
        </p:nvSpPr>
        <p:spPr>
          <a:xfrm>
            <a:off x="780425" y="565868"/>
            <a:ext cx="1922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(3)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5549E97-9EEF-5CDD-2C52-09E87D2A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585312"/>
              </p:ext>
            </p:extLst>
          </p:nvPr>
        </p:nvGraphicFramePr>
        <p:xfrm>
          <a:off x="1508760" y="1851660"/>
          <a:ext cx="8900160" cy="239485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0851">
                  <a:extLst>
                    <a:ext uri="{9D8B030D-6E8A-4147-A177-3AD203B41FA5}">
                      <a16:colId xmlns:a16="http://schemas.microsoft.com/office/drawing/2014/main" val="2814623062"/>
                    </a:ext>
                  </a:extLst>
                </a:gridCol>
                <a:gridCol w="7149309">
                  <a:extLst>
                    <a:ext uri="{9D8B030D-6E8A-4147-A177-3AD203B41FA5}">
                      <a16:colId xmlns:a16="http://schemas.microsoft.com/office/drawing/2014/main" val="312867139"/>
                    </a:ext>
                  </a:extLst>
                </a:gridCol>
              </a:tblGrid>
              <a:tr h="4789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highlight>
                            <a:srgbClr val="FFFF00"/>
                          </a:highlight>
                        </a:rPr>
                        <a:t>개발 환경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653488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OS</a:t>
                      </a:r>
                      <a:endParaRPr lang="ko-KR" altLang="en-US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  Window10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20462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DBMS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MySQL 8.0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531716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Language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Java 1.8, Servlet / JSP, HTML / CSS, JavaScript, jQuery, Ajax, SQL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941676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Server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Tomcat 9.0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89114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C6ED837-0846-1AE0-9C47-D5C40701B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06896"/>
              </p:ext>
            </p:extLst>
          </p:nvPr>
        </p:nvGraphicFramePr>
        <p:xfrm>
          <a:off x="1508760" y="4587240"/>
          <a:ext cx="8900160" cy="143691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0851">
                  <a:extLst>
                    <a:ext uri="{9D8B030D-6E8A-4147-A177-3AD203B41FA5}">
                      <a16:colId xmlns:a16="http://schemas.microsoft.com/office/drawing/2014/main" val="2814623062"/>
                    </a:ext>
                  </a:extLst>
                </a:gridCol>
                <a:gridCol w="7149309">
                  <a:extLst>
                    <a:ext uri="{9D8B030D-6E8A-4147-A177-3AD203B41FA5}">
                      <a16:colId xmlns:a16="http://schemas.microsoft.com/office/drawing/2014/main" val="312867139"/>
                    </a:ext>
                  </a:extLst>
                </a:gridCol>
              </a:tblGrid>
              <a:tr h="4789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highlight>
                            <a:srgbClr val="FFFF00"/>
                          </a:highlight>
                        </a:rPr>
                        <a:t>개발 툴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653488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DB</a:t>
                      </a:r>
                      <a:endParaRPr lang="ko-KR" altLang="en-US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  MySQL Workbench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20462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Programming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Visual Studio Code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531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51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E1B547-C419-07D2-B7DA-1CDE9BFF7D95}"/>
              </a:ext>
            </a:extLst>
          </p:cNvPr>
          <p:cNvSpPr txBox="1"/>
          <p:nvPr/>
        </p:nvSpPr>
        <p:spPr>
          <a:xfrm>
            <a:off x="780425" y="565868"/>
            <a:ext cx="1922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(4)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역할 분담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5549E97-9EEF-5CDD-2C52-09E87D2A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973166"/>
              </p:ext>
            </p:extLst>
          </p:nvPr>
        </p:nvGraphicFramePr>
        <p:xfrm>
          <a:off x="1508760" y="2453640"/>
          <a:ext cx="8900160" cy="24003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0851">
                  <a:extLst>
                    <a:ext uri="{9D8B030D-6E8A-4147-A177-3AD203B41FA5}">
                      <a16:colId xmlns:a16="http://schemas.microsoft.com/office/drawing/2014/main" val="2814623062"/>
                    </a:ext>
                  </a:extLst>
                </a:gridCol>
                <a:gridCol w="7149309">
                  <a:extLst>
                    <a:ext uri="{9D8B030D-6E8A-4147-A177-3AD203B41FA5}">
                      <a16:colId xmlns:a16="http://schemas.microsoft.com/office/drawing/2014/main" val="312867139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김세라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  </a:t>
                      </a:r>
                      <a:r>
                        <a:rPr lang="ko-KR" altLang="en-US" b="0" dirty="0"/>
                        <a:t>화면 구현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아이디</a:t>
                      </a:r>
                      <a:r>
                        <a:rPr lang="en-US" altLang="ko-KR" b="0" dirty="0"/>
                        <a:t>&amp;</a:t>
                      </a:r>
                      <a:r>
                        <a:rPr lang="ko-KR" altLang="en-US" b="0" dirty="0"/>
                        <a:t>비밀번호 찾기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도서 검색기능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고객센터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204625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장소민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도서정보 추가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수정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삭제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회원가입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탈퇴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로그인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로그아웃</a:t>
                      </a:r>
                      <a:endParaRPr lang="en-US" altLang="ko-KR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531716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조은영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관리자 상품 추가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수정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삭제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회원정보 추가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수정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삭제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장바구니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941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20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E1B547-C419-07D2-B7DA-1CDE9BFF7D95}"/>
              </a:ext>
            </a:extLst>
          </p:cNvPr>
          <p:cNvSpPr txBox="1"/>
          <p:nvPr/>
        </p:nvSpPr>
        <p:spPr>
          <a:xfrm>
            <a:off x="780425" y="565868"/>
            <a:ext cx="1547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(1)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구상도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도형 282">
            <a:extLst>
              <a:ext uri="{FF2B5EF4-FFF2-40B4-BE49-F238E27FC236}">
                <a16:creationId xmlns:a16="http://schemas.microsoft.com/office/drawing/2014/main" id="{4C75D7FB-86FD-2AF6-92BE-AA7D87FCE617}"/>
              </a:ext>
            </a:extLst>
          </p:cNvPr>
          <p:cNvCxnSpPr/>
          <p:nvPr/>
        </p:nvCxnSpPr>
        <p:spPr>
          <a:xfrm rot="10800000">
            <a:off x="4340860" y="4962390"/>
            <a:ext cx="994410" cy="948690"/>
          </a:xfrm>
          <a:prstGeom prst="bentConnector3">
            <a:avLst>
              <a:gd name="adj1" fmla="val 26199"/>
            </a:avLst>
          </a:prstGeom>
          <a:ln w="15875" cap="flat" cmpd="sng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도형 197">
            <a:extLst>
              <a:ext uri="{FF2B5EF4-FFF2-40B4-BE49-F238E27FC236}">
                <a16:creationId xmlns:a16="http://schemas.microsoft.com/office/drawing/2014/main" id="{9D8C366E-0C1E-CC17-0298-DBA9E0320219}"/>
              </a:ext>
            </a:extLst>
          </p:cNvPr>
          <p:cNvCxnSpPr>
            <a:endCxn id="39" idx="2"/>
          </p:cNvCxnSpPr>
          <p:nvPr/>
        </p:nvCxnSpPr>
        <p:spPr>
          <a:xfrm rot="16200000" flipH="1">
            <a:off x="6746081" y="3450613"/>
            <a:ext cx="1874520" cy="6032"/>
          </a:xfrm>
          <a:prstGeom prst="line">
            <a:avLst/>
          </a:prstGeom>
          <a:ln w="15875" cap="flat" cmpd="sng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도형 198">
            <a:extLst>
              <a:ext uri="{FF2B5EF4-FFF2-40B4-BE49-F238E27FC236}">
                <a16:creationId xmlns:a16="http://schemas.microsoft.com/office/drawing/2014/main" id="{0D6A7C41-C330-C8D4-2C36-1AD57324CC4C}"/>
              </a:ext>
            </a:extLst>
          </p:cNvPr>
          <p:cNvCxnSpPr/>
          <p:nvPr/>
        </p:nvCxnSpPr>
        <p:spPr>
          <a:xfrm flipH="1">
            <a:off x="8105140" y="2837680"/>
            <a:ext cx="810895" cy="917575"/>
          </a:xfrm>
          <a:prstGeom prst="line">
            <a:avLst/>
          </a:prstGeom>
          <a:ln w="15875" cap="flat" cmpd="sng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196">
            <a:extLst>
              <a:ext uri="{FF2B5EF4-FFF2-40B4-BE49-F238E27FC236}">
                <a16:creationId xmlns:a16="http://schemas.microsoft.com/office/drawing/2014/main" id="{AC2EC6AD-98DC-399C-D08B-C91A195D1B14}"/>
              </a:ext>
            </a:extLst>
          </p:cNvPr>
          <p:cNvCxnSpPr/>
          <p:nvPr/>
        </p:nvCxnSpPr>
        <p:spPr>
          <a:xfrm>
            <a:off x="6351270" y="2936105"/>
            <a:ext cx="966470" cy="870585"/>
          </a:xfrm>
          <a:prstGeom prst="line">
            <a:avLst/>
          </a:prstGeom>
          <a:ln w="15875" cap="flat" cmpd="sng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도형 195">
            <a:extLst>
              <a:ext uri="{FF2B5EF4-FFF2-40B4-BE49-F238E27FC236}">
                <a16:creationId xmlns:a16="http://schemas.microsoft.com/office/drawing/2014/main" id="{B9F2F761-29A7-B003-5CB0-04AF8E5B4F95}"/>
              </a:ext>
            </a:extLst>
          </p:cNvPr>
          <p:cNvSpPr/>
          <p:nvPr/>
        </p:nvSpPr>
        <p:spPr>
          <a:xfrm rot="16200000" flipV="1">
            <a:off x="8359140" y="2245860"/>
            <a:ext cx="367030" cy="771525"/>
          </a:xfrm>
          <a:prstGeom prst="bentConnector2">
            <a:avLst/>
          </a:prstGeom>
          <a:ln w="15875" cap="flat" cmpd="sng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endParaRPr lang="ko-KR" altLang="en-US" sz="1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도형 194">
            <a:extLst>
              <a:ext uri="{FF2B5EF4-FFF2-40B4-BE49-F238E27FC236}">
                <a16:creationId xmlns:a16="http://schemas.microsoft.com/office/drawing/2014/main" id="{A6724BF5-5492-5C94-C46D-A4EBDEC361B7}"/>
              </a:ext>
            </a:extLst>
          </p:cNvPr>
          <p:cNvSpPr/>
          <p:nvPr/>
        </p:nvSpPr>
        <p:spPr>
          <a:xfrm rot="5400000" flipH="1" flipV="1">
            <a:off x="6550025" y="2229985"/>
            <a:ext cx="369570" cy="817245"/>
          </a:xfrm>
          <a:prstGeom prst="bentConnector2">
            <a:avLst/>
          </a:prstGeom>
          <a:ln w="15875" cap="flat" cmpd="sng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endParaRPr lang="ko-KR" altLang="en-US" sz="1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도형 193">
            <a:extLst>
              <a:ext uri="{FF2B5EF4-FFF2-40B4-BE49-F238E27FC236}">
                <a16:creationId xmlns:a16="http://schemas.microsoft.com/office/drawing/2014/main" id="{EF27C988-6B01-CA4B-C728-53334ABE1A56}"/>
              </a:ext>
            </a:extLst>
          </p:cNvPr>
          <p:cNvCxnSpPr>
            <a:endCxn id="33" idx="2"/>
          </p:cNvCxnSpPr>
          <p:nvPr/>
        </p:nvCxnSpPr>
        <p:spPr>
          <a:xfrm rot="5400000">
            <a:off x="3730783" y="6033158"/>
            <a:ext cx="155576" cy="317"/>
          </a:xfrm>
          <a:prstGeom prst="line">
            <a:avLst/>
          </a:prstGeom>
          <a:ln w="15875" cap="flat" cmpd="sng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92">
            <a:extLst>
              <a:ext uri="{FF2B5EF4-FFF2-40B4-BE49-F238E27FC236}">
                <a16:creationId xmlns:a16="http://schemas.microsoft.com/office/drawing/2014/main" id="{ADAEFE03-52DC-2BA3-EA4B-2BCE7BA18765}"/>
              </a:ext>
            </a:extLst>
          </p:cNvPr>
          <p:cNvCxnSpPr/>
          <p:nvPr/>
        </p:nvCxnSpPr>
        <p:spPr>
          <a:xfrm>
            <a:off x="4173220" y="5965690"/>
            <a:ext cx="2080260" cy="1270"/>
          </a:xfrm>
          <a:prstGeom prst="line">
            <a:avLst/>
          </a:prstGeom>
          <a:ln w="15875" cap="flat" cmpd="sng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88">
            <a:extLst>
              <a:ext uri="{FF2B5EF4-FFF2-40B4-BE49-F238E27FC236}">
                <a16:creationId xmlns:a16="http://schemas.microsoft.com/office/drawing/2014/main" id="{1FFA181E-BA66-875D-5013-49FDA0D55B34}"/>
              </a:ext>
            </a:extLst>
          </p:cNvPr>
          <p:cNvCxnSpPr/>
          <p:nvPr/>
        </p:nvCxnSpPr>
        <p:spPr>
          <a:xfrm>
            <a:off x="2553970" y="4956040"/>
            <a:ext cx="1270" cy="1000760"/>
          </a:xfrm>
          <a:prstGeom prst="line">
            <a:avLst/>
          </a:prstGeom>
          <a:ln w="15875" cap="flat" cmpd="sng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87">
            <a:extLst>
              <a:ext uri="{FF2B5EF4-FFF2-40B4-BE49-F238E27FC236}">
                <a16:creationId xmlns:a16="http://schemas.microsoft.com/office/drawing/2014/main" id="{E47CDC64-CE14-8A5B-EEDC-B95B05805E28}"/>
              </a:ext>
            </a:extLst>
          </p:cNvPr>
          <p:cNvCxnSpPr/>
          <p:nvPr/>
        </p:nvCxnSpPr>
        <p:spPr>
          <a:xfrm flipH="1">
            <a:off x="3810635" y="4211185"/>
            <a:ext cx="5715" cy="1778000"/>
          </a:xfrm>
          <a:prstGeom prst="line">
            <a:avLst/>
          </a:prstGeom>
          <a:ln w="15875" cap="flat" cmpd="sng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73">
            <a:extLst>
              <a:ext uri="{FF2B5EF4-FFF2-40B4-BE49-F238E27FC236}">
                <a16:creationId xmlns:a16="http://schemas.microsoft.com/office/drawing/2014/main" id="{C7615DC7-953C-D8E5-C74C-B885F551AF7E}"/>
              </a:ext>
            </a:extLst>
          </p:cNvPr>
          <p:cNvCxnSpPr/>
          <p:nvPr/>
        </p:nvCxnSpPr>
        <p:spPr>
          <a:xfrm>
            <a:off x="3522980" y="2591300"/>
            <a:ext cx="1270" cy="287020"/>
          </a:xfrm>
          <a:prstGeom prst="line">
            <a:avLst/>
          </a:prstGeom>
          <a:ln w="15875" cap="flat" cmpd="sng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172">
            <a:extLst>
              <a:ext uri="{FF2B5EF4-FFF2-40B4-BE49-F238E27FC236}">
                <a16:creationId xmlns:a16="http://schemas.microsoft.com/office/drawing/2014/main" id="{DE37B396-58DE-2FF3-04C5-243BFAC97980}"/>
              </a:ext>
            </a:extLst>
          </p:cNvPr>
          <p:cNvCxnSpPr/>
          <p:nvPr/>
        </p:nvCxnSpPr>
        <p:spPr>
          <a:xfrm>
            <a:off x="2784475" y="2576695"/>
            <a:ext cx="1270" cy="287020"/>
          </a:xfrm>
          <a:prstGeom prst="line">
            <a:avLst/>
          </a:prstGeom>
          <a:ln w="15875" cap="flat" cmpd="sng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171">
            <a:extLst>
              <a:ext uri="{FF2B5EF4-FFF2-40B4-BE49-F238E27FC236}">
                <a16:creationId xmlns:a16="http://schemas.microsoft.com/office/drawing/2014/main" id="{78FDD67C-1FDF-883C-A93A-31CC29F38D07}"/>
              </a:ext>
            </a:extLst>
          </p:cNvPr>
          <p:cNvCxnSpPr/>
          <p:nvPr/>
        </p:nvCxnSpPr>
        <p:spPr>
          <a:xfrm>
            <a:off x="7675880" y="2135689"/>
            <a:ext cx="1905" cy="287020"/>
          </a:xfrm>
          <a:prstGeom prst="line">
            <a:avLst/>
          </a:prstGeom>
          <a:ln w="15875" cap="flat" cmpd="sng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170">
            <a:extLst>
              <a:ext uri="{FF2B5EF4-FFF2-40B4-BE49-F238E27FC236}">
                <a16:creationId xmlns:a16="http://schemas.microsoft.com/office/drawing/2014/main" id="{FFD3EF27-5744-8C8C-2643-CB577BC9F2F5}"/>
              </a:ext>
            </a:extLst>
          </p:cNvPr>
          <p:cNvCxnSpPr/>
          <p:nvPr/>
        </p:nvCxnSpPr>
        <p:spPr>
          <a:xfrm flipH="1">
            <a:off x="5022850" y="2140134"/>
            <a:ext cx="10160" cy="910590"/>
          </a:xfrm>
          <a:prstGeom prst="line">
            <a:avLst/>
          </a:prstGeom>
          <a:ln w="15875" cap="flat" cmpd="sng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169">
            <a:extLst>
              <a:ext uri="{FF2B5EF4-FFF2-40B4-BE49-F238E27FC236}">
                <a16:creationId xmlns:a16="http://schemas.microsoft.com/office/drawing/2014/main" id="{033E35A9-8A58-6179-B5A4-32260765D321}"/>
              </a:ext>
            </a:extLst>
          </p:cNvPr>
          <p:cNvCxnSpPr/>
          <p:nvPr/>
        </p:nvCxnSpPr>
        <p:spPr>
          <a:xfrm>
            <a:off x="3849370" y="2138229"/>
            <a:ext cx="1270" cy="287020"/>
          </a:xfrm>
          <a:prstGeom prst="line">
            <a:avLst/>
          </a:prstGeom>
          <a:ln w="15875" cap="flat" cmpd="sng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68">
            <a:extLst>
              <a:ext uri="{FF2B5EF4-FFF2-40B4-BE49-F238E27FC236}">
                <a16:creationId xmlns:a16="http://schemas.microsoft.com/office/drawing/2014/main" id="{1955E77F-449C-1AF4-9F60-CC391A03D5C8}"/>
              </a:ext>
            </a:extLst>
          </p:cNvPr>
          <p:cNvCxnSpPr/>
          <p:nvPr/>
        </p:nvCxnSpPr>
        <p:spPr>
          <a:xfrm>
            <a:off x="6352540" y="1849633"/>
            <a:ext cx="1270" cy="287020"/>
          </a:xfrm>
          <a:prstGeom prst="line">
            <a:avLst/>
          </a:prstGeom>
          <a:ln w="15875" cap="flat" cmpd="sng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63">
            <a:extLst>
              <a:ext uri="{FF2B5EF4-FFF2-40B4-BE49-F238E27FC236}">
                <a16:creationId xmlns:a16="http://schemas.microsoft.com/office/drawing/2014/main" id="{55A391B3-FDCB-15DB-4692-4F87E68EB07B}"/>
              </a:ext>
            </a:extLst>
          </p:cNvPr>
          <p:cNvCxnSpPr/>
          <p:nvPr/>
        </p:nvCxnSpPr>
        <p:spPr>
          <a:xfrm>
            <a:off x="10186035" y="2145530"/>
            <a:ext cx="1270" cy="287020"/>
          </a:xfrm>
          <a:prstGeom prst="line">
            <a:avLst/>
          </a:prstGeom>
          <a:ln w="15875" cap="flat" cmpd="sng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118">
            <a:extLst>
              <a:ext uri="{FF2B5EF4-FFF2-40B4-BE49-F238E27FC236}">
                <a16:creationId xmlns:a16="http://schemas.microsoft.com/office/drawing/2014/main" id="{8067F0C9-9CC3-145B-AF59-4B9FD161D5E6}"/>
              </a:ext>
            </a:extLst>
          </p:cNvPr>
          <p:cNvSpPr/>
          <p:nvPr/>
        </p:nvSpPr>
        <p:spPr>
          <a:xfrm>
            <a:off x="5594985" y="1526405"/>
            <a:ext cx="1496695" cy="429895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메인페이지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도형 121">
            <a:extLst>
              <a:ext uri="{FF2B5EF4-FFF2-40B4-BE49-F238E27FC236}">
                <a16:creationId xmlns:a16="http://schemas.microsoft.com/office/drawing/2014/main" id="{8198F3AC-B3E4-21FE-14E0-FE1FFEB7347F}"/>
              </a:ext>
            </a:extLst>
          </p:cNvPr>
          <p:cNvSpPr/>
          <p:nvPr/>
        </p:nvSpPr>
        <p:spPr>
          <a:xfrm>
            <a:off x="1873885" y="2306185"/>
            <a:ext cx="1290955" cy="302895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로그인/로그아웃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도형 123">
            <a:extLst>
              <a:ext uri="{FF2B5EF4-FFF2-40B4-BE49-F238E27FC236}">
                <a16:creationId xmlns:a16="http://schemas.microsoft.com/office/drawing/2014/main" id="{5C5448EB-46DE-2A85-6A36-B17D4B2B2E62}"/>
              </a:ext>
            </a:extLst>
          </p:cNvPr>
          <p:cNvSpPr/>
          <p:nvPr/>
        </p:nvSpPr>
        <p:spPr>
          <a:xfrm>
            <a:off x="3290570" y="2311265"/>
            <a:ext cx="1052195" cy="302895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도형 124">
            <a:extLst>
              <a:ext uri="{FF2B5EF4-FFF2-40B4-BE49-F238E27FC236}">
                <a16:creationId xmlns:a16="http://schemas.microsoft.com/office/drawing/2014/main" id="{DAAEF7C1-709D-762C-C7B0-A9A86C121AC8}"/>
              </a:ext>
            </a:extLst>
          </p:cNvPr>
          <p:cNvSpPr/>
          <p:nvPr/>
        </p:nvSpPr>
        <p:spPr>
          <a:xfrm>
            <a:off x="4486275" y="2306820"/>
            <a:ext cx="1052195" cy="302895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고객센터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도형 125">
            <a:extLst>
              <a:ext uri="{FF2B5EF4-FFF2-40B4-BE49-F238E27FC236}">
                <a16:creationId xmlns:a16="http://schemas.microsoft.com/office/drawing/2014/main" id="{E37833F7-025E-836C-D634-917DAA1C6EE6}"/>
              </a:ext>
            </a:extLst>
          </p:cNvPr>
          <p:cNvSpPr/>
          <p:nvPr/>
        </p:nvSpPr>
        <p:spPr>
          <a:xfrm>
            <a:off x="7142480" y="2302375"/>
            <a:ext cx="1052195" cy="302895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카테고리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도형 126">
            <a:extLst>
              <a:ext uri="{FF2B5EF4-FFF2-40B4-BE49-F238E27FC236}">
                <a16:creationId xmlns:a16="http://schemas.microsoft.com/office/drawing/2014/main" id="{1CFEC46A-22B2-3CE8-1024-63AA1E697E30}"/>
              </a:ext>
            </a:extLst>
          </p:cNvPr>
          <p:cNvSpPr/>
          <p:nvPr/>
        </p:nvSpPr>
        <p:spPr>
          <a:xfrm>
            <a:off x="9639935" y="2307455"/>
            <a:ext cx="1052195" cy="302895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도형 127">
            <a:extLst>
              <a:ext uri="{FF2B5EF4-FFF2-40B4-BE49-F238E27FC236}">
                <a16:creationId xmlns:a16="http://schemas.microsoft.com/office/drawing/2014/main" id="{364610B3-18A2-E81A-017B-49802776A7A9}"/>
              </a:ext>
            </a:extLst>
          </p:cNvPr>
          <p:cNvSpPr/>
          <p:nvPr/>
        </p:nvSpPr>
        <p:spPr>
          <a:xfrm>
            <a:off x="2614295" y="2825615"/>
            <a:ext cx="1052195" cy="77851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  <a:p>
            <a:pPr marL="0" indent="0" algn="ctr" latinLnBrk="0" hangingPunct="1">
              <a:buFontTx/>
              <a:buNone/>
              <a:defRPr/>
            </a:pPr>
            <a:r>
              <a:rPr 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유효성 검사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도형 128">
            <a:extLst>
              <a:ext uri="{FF2B5EF4-FFF2-40B4-BE49-F238E27FC236}">
                <a16:creationId xmlns:a16="http://schemas.microsoft.com/office/drawing/2014/main" id="{FD8F165F-AF80-3C86-5D51-F502CFCC475D}"/>
              </a:ext>
            </a:extLst>
          </p:cNvPr>
          <p:cNvSpPr/>
          <p:nvPr/>
        </p:nvSpPr>
        <p:spPr>
          <a:xfrm>
            <a:off x="2038350" y="4821420"/>
            <a:ext cx="1052195" cy="302895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sz="1200" b="1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endParaRPr lang="ko-KR" altLang="en-US" sz="1200" b="1">
              <a:solidFill>
                <a:schemeClr val="tx1"/>
              </a:solidFill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도형 129">
            <a:extLst>
              <a:ext uri="{FF2B5EF4-FFF2-40B4-BE49-F238E27FC236}">
                <a16:creationId xmlns:a16="http://schemas.microsoft.com/office/drawing/2014/main" id="{37382789-798E-C06F-B9F8-AEF10B8759E7}"/>
              </a:ext>
            </a:extLst>
          </p:cNvPr>
          <p:cNvSpPr/>
          <p:nvPr/>
        </p:nvSpPr>
        <p:spPr>
          <a:xfrm>
            <a:off x="3291205" y="4816975"/>
            <a:ext cx="1052195" cy="302895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sz="1200" b="1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  <a:endParaRPr lang="ko-KR" altLang="en-US" sz="1200" b="1">
              <a:solidFill>
                <a:schemeClr val="tx1"/>
              </a:solidFill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도형 130">
            <a:extLst>
              <a:ext uri="{FF2B5EF4-FFF2-40B4-BE49-F238E27FC236}">
                <a16:creationId xmlns:a16="http://schemas.microsoft.com/office/drawing/2014/main" id="{23069C4E-E1D6-76CF-C84B-AB0E19BEE6D3}"/>
              </a:ext>
            </a:extLst>
          </p:cNvPr>
          <p:cNvSpPr/>
          <p:nvPr/>
        </p:nvSpPr>
        <p:spPr>
          <a:xfrm>
            <a:off x="2033905" y="5321800"/>
            <a:ext cx="1052195" cy="302895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도서관리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도형 131">
            <a:extLst>
              <a:ext uri="{FF2B5EF4-FFF2-40B4-BE49-F238E27FC236}">
                <a16:creationId xmlns:a16="http://schemas.microsoft.com/office/drawing/2014/main" id="{A4FBEC91-B05F-8D6C-354A-EAA073327B5D}"/>
              </a:ext>
            </a:extLst>
          </p:cNvPr>
          <p:cNvSpPr/>
          <p:nvPr/>
        </p:nvSpPr>
        <p:spPr>
          <a:xfrm>
            <a:off x="2029460" y="5812655"/>
            <a:ext cx="1052195" cy="302895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도형 133">
            <a:extLst>
              <a:ext uri="{FF2B5EF4-FFF2-40B4-BE49-F238E27FC236}">
                <a16:creationId xmlns:a16="http://schemas.microsoft.com/office/drawing/2014/main" id="{91E7DD9E-C20E-CD7D-F2D4-87F9D4EFD85E}"/>
              </a:ext>
            </a:extLst>
          </p:cNvPr>
          <p:cNvSpPr/>
          <p:nvPr/>
        </p:nvSpPr>
        <p:spPr>
          <a:xfrm>
            <a:off x="4491355" y="2826250"/>
            <a:ext cx="1052195" cy="302895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FAQ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도형 135">
            <a:extLst>
              <a:ext uri="{FF2B5EF4-FFF2-40B4-BE49-F238E27FC236}">
                <a16:creationId xmlns:a16="http://schemas.microsoft.com/office/drawing/2014/main" id="{C6F57013-AA84-DF56-D86C-272FE58CD6FC}"/>
              </a:ext>
            </a:extLst>
          </p:cNvPr>
          <p:cNvSpPr/>
          <p:nvPr/>
        </p:nvSpPr>
        <p:spPr>
          <a:xfrm>
            <a:off x="3282315" y="5808210"/>
            <a:ext cx="1052195" cy="302895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장바구니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도형 136">
            <a:extLst>
              <a:ext uri="{FF2B5EF4-FFF2-40B4-BE49-F238E27FC236}">
                <a16:creationId xmlns:a16="http://schemas.microsoft.com/office/drawing/2014/main" id="{5976AEB0-8B1B-DEBF-AEB6-E8A117E61E52}"/>
              </a:ext>
            </a:extLst>
          </p:cNvPr>
          <p:cNvSpPr/>
          <p:nvPr/>
        </p:nvSpPr>
        <p:spPr>
          <a:xfrm>
            <a:off x="4544695" y="5803765"/>
            <a:ext cx="1052195" cy="302895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고객센터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도형 139">
            <a:extLst>
              <a:ext uri="{FF2B5EF4-FFF2-40B4-BE49-F238E27FC236}">
                <a16:creationId xmlns:a16="http://schemas.microsoft.com/office/drawing/2014/main" id="{4601A003-6A23-28AD-8ED0-E9E0B9719C2D}"/>
              </a:ext>
            </a:extLst>
          </p:cNvPr>
          <p:cNvSpPr/>
          <p:nvPr/>
        </p:nvSpPr>
        <p:spPr>
          <a:xfrm>
            <a:off x="5801360" y="2821805"/>
            <a:ext cx="1052195" cy="302895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도형 140">
            <a:extLst>
              <a:ext uri="{FF2B5EF4-FFF2-40B4-BE49-F238E27FC236}">
                <a16:creationId xmlns:a16="http://schemas.microsoft.com/office/drawing/2014/main" id="{74E8057A-1DEB-A404-6AD4-35980D1FC5FA}"/>
              </a:ext>
            </a:extLst>
          </p:cNvPr>
          <p:cNvSpPr/>
          <p:nvPr/>
        </p:nvSpPr>
        <p:spPr>
          <a:xfrm>
            <a:off x="7120890" y="2826885"/>
            <a:ext cx="1052195" cy="302895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프로그래밍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도형 141">
            <a:extLst>
              <a:ext uri="{FF2B5EF4-FFF2-40B4-BE49-F238E27FC236}">
                <a16:creationId xmlns:a16="http://schemas.microsoft.com/office/drawing/2014/main" id="{26F281C7-2FC3-5AFD-7033-A868EA67A44B}"/>
              </a:ext>
            </a:extLst>
          </p:cNvPr>
          <p:cNvSpPr/>
          <p:nvPr/>
        </p:nvSpPr>
        <p:spPr>
          <a:xfrm>
            <a:off x="8402320" y="2822440"/>
            <a:ext cx="1052195" cy="302895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컴퓨터공학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도형 151">
            <a:extLst>
              <a:ext uri="{FF2B5EF4-FFF2-40B4-BE49-F238E27FC236}">
                <a16:creationId xmlns:a16="http://schemas.microsoft.com/office/drawing/2014/main" id="{D3FBCBC8-1C32-1BDD-EA53-35B8AD28264D}"/>
              </a:ext>
            </a:extLst>
          </p:cNvPr>
          <p:cNvSpPr/>
          <p:nvPr/>
        </p:nvSpPr>
        <p:spPr>
          <a:xfrm>
            <a:off x="7160260" y="3643495"/>
            <a:ext cx="1052195" cy="747395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장바구니</a:t>
            </a:r>
          </a:p>
          <a:p>
            <a:pPr marL="0" indent="0" algn="ctr" latinLnBrk="0" hangingPunct="1">
              <a:buFontTx/>
              <a:buNone/>
              <a:defRPr/>
            </a:pPr>
            <a:r>
              <a:rPr 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담기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도형 155">
            <a:extLst>
              <a:ext uri="{FF2B5EF4-FFF2-40B4-BE49-F238E27FC236}">
                <a16:creationId xmlns:a16="http://schemas.microsoft.com/office/drawing/2014/main" id="{C2425219-77E6-2229-0526-364CAF726374}"/>
              </a:ext>
            </a:extLst>
          </p:cNvPr>
          <p:cNvSpPr/>
          <p:nvPr/>
        </p:nvSpPr>
        <p:spPr>
          <a:xfrm rot="5400000" flipH="1" flipV="1">
            <a:off x="6294120" y="-1595255"/>
            <a:ext cx="161925" cy="7643495"/>
          </a:xfrm>
          <a:prstGeom prst="bentConnector2">
            <a:avLst/>
          </a:prstGeom>
          <a:ln w="15875" cap="flat" cmpd="sng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endParaRPr lang="ko-KR" altLang="en-US" sz="1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1" name="도형 174">
            <a:extLst>
              <a:ext uri="{FF2B5EF4-FFF2-40B4-BE49-F238E27FC236}">
                <a16:creationId xmlns:a16="http://schemas.microsoft.com/office/drawing/2014/main" id="{44F92606-5405-A866-8D32-8B3189AB43E3}"/>
              </a:ext>
            </a:extLst>
          </p:cNvPr>
          <p:cNvCxnSpPr/>
          <p:nvPr/>
        </p:nvCxnSpPr>
        <p:spPr>
          <a:xfrm rot="5400000">
            <a:off x="2242185" y="3924165"/>
            <a:ext cx="1219835" cy="577215"/>
          </a:xfrm>
          <a:prstGeom prst="bentConnector3">
            <a:avLst>
              <a:gd name="adj1" fmla="val 50009"/>
            </a:avLst>
          </a:prstGeom>
          <a:ln w="15875" cap="flat" cmpd="sng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도형 183">
            <a:extLst>
              <a:ext uri="{FF2B5EF4-FFF2-40B4-BE49-F238E27FC236}">
                <a16:creationId xmlns:a16="http://schemas.microsoft.com/office/drawing/2014/main" id="{549908B7-D6EA-6574-D728-6AA45B2E06C6}"/>
              </a:ext>
            </a:extLst>
          </p:cNvPr>
          <p:cNvCxnSpPr/>
          <p:nvPr/>
        </p:nvCxnSpPr>
        <p:spPr>
          <a:xfrm>
            <a:off x="3166110" y="4215630"/>
            <a:ext cx="642620" cy="1270"/>
          </a:xfrm>
          <a:prstGeom prst="line">
            <a:avLst/>
          </a:prstGeom>
          <a:ln w="15875" cap="flat" cmpd="sng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283">
            <a:extLst>
              <a:ext uri="{FF2B5EF4-FFF2-40B4-BE49-F238E27FC236}">
                <a16:creationId xmlns:a16="http://schemas.microsoft.com/office/drawing/2014/main" id="{83E9BFD2-1F06-113E-C72F-AB20E9EC87F5}"/>
              </a:ext>
            </a:extLst>
          </p:cNvPr>
          <p:cNvCxnSpPr/>
          <p:nvPr/>
        </p:nvCxnSpPr>
        <p:spPr>
          <a:xfrm rot="10800000">
            <a:off x="5050157" y="4965564"/>
            <a:ext cx="1502410" cy="964565"/>
          </a:xfrm>
          <a:prstGeom prst="bentConnector3">
            <a:avLst>
              <a:gd name="adj1" fmla="val 11792"/>
            </a:avLst>
          </a:prstGeom>
          <a:ln w="15875" cap="flat" cmpd="sng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도형 137">
            <a:extLst>
              <a:ext uri="{FF2B5EF4-FFF2-40B4-BE49-F238E27FC236}">
                <a16:creationId xmlns:a16="http://schemas.microsoft.com/office/drawing/2014/main" id="{C25733BE-70ED-72BF-336E-205E7D1D04C9}"/>
              </a:ext>
            </a:extLst>
          </p:cNvPr>
          <p:cNvSpPr/>
          <p:nvPr/>
        </p:nvSpPr>
        <p:spPr>
          <a:xfrm>
            <a:off x="5816600" y="5799320"/>
            <a:ext cx="1052195" cy="302895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회원탈퇴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60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E1B547-C419-07D2-B7DA-1CDE9BFF7D95}"/>
              </a:ext>
            </a:extLst>
          </p:cNvPr>
          <p:cNvSpPr txBox="1"/>
          <p:nvPr/>
        </p:nvSpPr>
        <p:spPr>
          <a:xfrm>
            <a:off x="780425" y="565868"/>
            <a:ext cx="2787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(2)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정의서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83CAD9-C221-BB56-DD40-0DC4983FE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52" y="1786524"/>
            <a:ext cx="9252130" cy="450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18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E1B547-C419-07D2-B7DA-1CDE9BFF7D95}"/>
              </a:ext>
            </a:extLst>
          </p:cNvPr>
          <p:cNvSpPr txBox="1"/>
          <p:nvPr/>
        </p:nvSpPr>
        <p:spPr>
          <a:xfrm>
            <a:off x="780425" y="565868"/>
            <a:ext cx="1755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(3) DB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F1CE81-8E60-18AB-6875-EF833313E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575" y="1717797"/>
            <a:ext cx="9913459" cy="490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33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446</Words>
  <Application>Microsoft Office PowerPoint</Application>
  <PresentationFormat>와이드스크린</PresentationFormat>
  <Paragraphs>125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나눔고딕</vt:lpstr>
      <vt:lpstr>나눔고딕 ExtraBold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min</dc:creator>
  <cp:lastModifiedBy>최 여정</cp:lastModifiedBy>
  <cp:revision>4</cp:revision>
  <dcterms:created xsi:type="dcterms:W3CDTF">2023-01-10T01:36:28Z</dcterms:created>
  <dcterms:modified xsi:type="dcterms:W3CDTF">2023-01-10T13:27:47Z</dcterms:modified>
</cp:coreProperties>
</file>