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625087-BB17-4321-9660-90E043FD015A}">
          <p14:sldIdLst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430B5-FD35-4B10-A360-738FDC50F030}" v="187" dt="2021-07-20T17:20:53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aesik" userId="19f45e9845249060" providerId="LiveId" clId="{99E430B5-FD35-4B10-A360-738FDC50F030}"/>
    <pc:docChg chg="undo custSel addSld delSld modSld modSection">
      <pc:chgData name="Choi Jaesik" userId="19f45e9845249060" providerId="LiveId" clId="{99E430B5-FD35-4B10-A360-738FDC50F030}" dt="2021-07-20T17:22:18.365" v="2982" actId="113"/>
      <pc:docMkLst>
        <pc:docMk/>
      </pc:docMkLst>
      <pc:sldChg chg="del">
        <pc:chgData name="Choi Jaesik" userId="19f45e9845249060" providerId="LiveId" clId="{99E430B5-FD35-4B10-A360-738FDC50F030}" dt="2021-07-15T15:01:58.586" v="0" actId="47"/>
        <pc:sldMkLst>
          <pc:docMk/>
          <pc:sldMk cId="511339020" sldId="256"/>
        </pc:sldMkLst>
      </pc:sldChg>
      <pc:sldChg chg="modSp mod">
        <pc:chgData name="Choi Jaesik" userId="19f45e9845249060" providerId="LiveId" clId="{99E430B5-FD35-4B10-A360-738FDC50F030}" dt="2021-07-20T16:41:19.477" v="852" actId="20577"/>
        <pc:sldMkLst>
          <pc:docMk/>
          <pc:sldMk cId="4067926799" sldId="257"/>
        </pc:sldMkLst>
        <pc:spChg chg="mod">
          <ac:chgData name="Choi Jaesik" userId="19f45e9845249060" providerId="LiveId" clId="{99E430B5-FD35-4B10-A360-738FDC50F030}" dt="2021-07-20T16:41:19.477" v="852" actId="20577"/>
          <ac:spMkLst>
            <pc:docMk/>
            <pc:sldMk cId="4067926799" sldId="257"/>
            <ac:spMk id="13" creationId="{8FB33605-D59F-454F-9F53-C5BE333F2957}"/>
          </ac:spMkLst>
        </pc:spChg>
      </pc:sldChg>
      <pc:sldChg chg="addSp delSp modSp new mod">
        <pc:chgData name="Choi Jaesik" userId="19f45e9845249060" providerId="LiveId" clId="{99E430B5-FD35-4B10-A360-738FDC50F030}" dt="2021-07-20T17:22:18.365" v="2982" actId="113"/>
        <pc:sldMkLst>
          <pc:docMk/>
          <pc:sldMk cId="1091834891" sldId="258"/>
        </pc:sldMkLst>
        <pc:spChg chg="del">
          <ac:chgData name="Choi Jaesik" userId="19f45e9845249060" providerId="LiveId" clId="{99E430B5-FD35-4B10-A360-738FDC50F030}" dt="2021-07-20T14:51:44.478" v="2" actId="478"/>
          <ac:spMkLst>
            <pc:docMk/>
            <pc:sldMk cId="1091834891" sldId="258"/>
            <ac:spMk id="2" creationId="{EE37FC6D-8286-4D00-A0EE-173A06AE7439}"/>
          </ac:spMkLst>
        </pc:spChg>
        <pc:spChg chg="del">
          <ac:chgData name="Choi Jaesik" userId="19f45e9845249060" providerId="LiveId" clId="{99E430B5-FD35-4B10-A360-738FDC50F030}" dt="2021-07-20T14:51:44.478" v="2" actId="478"/>
          <ac:spMkLst>
            <pc:docMk/>
            <pc:sldMk cId="1091834891" sldId="258"/>
            <ac:spMk id="3" creationId="{9B3B401A-10D2-4752-9EEE-87623275105F}"/>
          </ac:spMkLst>
        </pc:spChg>
        <pc:spChg chg="add mod">
          <ac:chgData name="Choi Jaesik" userId="19f45e9845249060" providerId="LiveId" clId="{99E430B5-FD35-4B10-A360-738FDC50F030}" dt="2021-07-20T16:41:35.080" v="855" actId="20577"/>
          <ac:spMkLst>
            <pc:docMk/>
            <pc:sldMk cId="1091834891" sldId="258"/>
            <ac:spMk id="6" creationId="{37243E80-CCB5-450B-AF69-C4A7AAD3F3F5}"/>
          </ac:spMkLst>
        </pc:spChg>
        <pc:spChg chg="add del mod">
          <ac:chgData name="Choi Jaesik" userId="19f45e9845249060" providerId="LiveId" clId="{99E430B5-FD35-4B10-A360-738FDC50F030}" dt="2021-07-20T14:53:07.780" v="21"/>
          <ac:spMkLst>
            <pc:docMk/>
            <pc:sldMk cId="1091834891" sldId="258"/>
            <ac:spMk id="7" creationId="{2C4F4E98-7CF8-4DC7-8E34-CFA2E041A2C1}"/>
          </ac:spMkLst>
        </pc:spChg>
        <pc:spChg chg="add mod ord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8" creationId="{A46A8BB4-174C-4580-A896-66EBAB839E51}"/>
          </ac:spMkLst>
        </pc:spChg>
        <pc:spChg chg="add mod ord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9" creationId="{9459E427-6EE4-4318-A77D-8DCDEFBA3231}"/>
          </ac:spMkLst>
        </pc:spChg>
        <pc:spChg chg="add mod ord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0" creationId="{1DE50736-1F36-469E-9F3E-6C4245AEEFF1}"/>
          </ac:spMkLst>
        </pc:spChg>
        <pc:spChg chg="add mod ord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1" creationId="{E3639E7C-E13C-4EE0-B653-8D697B12DAD3}"/>
          </ac:spMkLst>
        </pc:spChg>
        <pc:spChg chg="add mod ord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2" creationId="{B7924912-EA20-4084-807C-F63F3F7A6B0B}"/>
          </ac:spMkLst>
        </pc:spChg>
        <pc:spChg chg="add mod topLvl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3" creationId="{1D6458ED-52F1-4656-9D63-C9E4B2BF4AD7}"/>
          </ac:spMkLst>
        </pc:spChg>
        <pc:spChg chg="add mod topLvl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4" creationId="{28B1B9AC-A29A-435D-A560-CBD568F089BB}"/>
          </ac:spMkLst>
        </pc:spChg>
        <pc:spChg chg="add mod topLvl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5" creationId="{E6357162-10D6-4B60-A301-C8C161BD6D0B}"/>
          </ac:spMkLst>
        </pc:spChg>
        <pc:spChg chg="add mod topLvl">
          <ac:chgData name="Choi Jaesik" userId="19f45e9845249060" providerId="LiveId" clId="{99E430B5-FD35-4B10-A360-738FDC50F030}" dt="2021-07-20T17:09:14.745" v="2674" actId="1035"/>
          <ac:spMkLst>
            <pc:docMk/>
            <pc:sldMk cId="1091834891" sldId="258"/>
            <ac:spMk id="16" creationId="{D2663EBA-ED4D-4750-9BB4-F0324271F7BC}"/>
          </ac:spMkLst>
        </pc:spChg>
        <pc:spChg chg="add mod topLvl">
          <ac:chgData name="Choi Jaesik" userId="19f45e9845249060" providerId="LiveId" clId="{99E430B5-FD35-4B10-A360-738FDC50F030}" dt="2021-07-20T17:09:22.663" v="2684" actId="1035"/>
          <ac:spMkLst>
            <pc:docMk/>
            <pc:sldMk cId="1091834891" sldId="258"/>
            <ac:spMk id="17" creationId="{95822911-4736-4ADB-B041-839BAB922D19}"/>
          </ac:spMkLst>
        </pc:spChg>
        <pc:spChg chg="add mod topLvl">
          <ac:chgData name="Choi Jaesik" userId="19f45e9845249060" providerId="LiveId" clId="{99E430B5-FD35-4B10-A360-738FDC50F030}" dt="2021-07-20T17:09:22.663" v="2684" actId="1035"/>
          <ac:spMkLst>
            <pc:docMk/>
            <pc:sldMk cId="1091834891" sldId="258"/>
            <ac:spMk id="18" creationId="{CC8B53A6-2BFD-421C-AF2D-8B6190F1DE1F}"/>
          </ac:spMkLst>
        </pc:spChg>
        <pc:spChg chg="add mod">
          <ac:chgData name="Choi Jaesik" userId="19f45e9845249060" providerId="LiveId" clId="{99E430B5-FD35-4B10-A360-738FDC50F030}" dt="2021-07-20T17:09:22.663" v="2684" actId="1035"/>
          <ac:spMkLst>
            <pc:docMk/>
            <pc:sldMk cId="1091834891" sldId="258"/>
            <ac:spMk id="20" creationId="{0FBFF984-93CB-4201-9415-910856A6E170}"/>
          </ac:spMkLst>
        </pc:spChg>
        <pc:spChg chg="add mod">
          <ac:chgData name="Choi Jaesik" userId="19f45e9845249060" providerId="LiveId" clId="{99E430B5-FD35-4B10-A360-738FDC50F030}" dt="2021-07-20T17:09:22.663" v="2684" actId="1035"/>
          <ac:spMkLst>
            <pc:docMk/>
            <pc:sldMk cId="1091834891" sldId="258"/>
            <ac:spMk id="21" creationId="{70BC775E-D89E-4A1C-B8D1-5E74898D8DC1}"/>
          </ac:spMkLst>
        </pc:spChg>
        <pc:spChg chg="add mod">
          <ac:chgData name="Choi Jaesik" userId="19f45e9845249060" providerId="LiveId" clId="{99E430B5-FD35-4B10-A360-738FDC50F030}" dt="2021-07-20T17:22:18.365" v="2982" actId="113"/>
          <ac:spMkLst>
            <pc:docMk/>
            <pc:sldMk cId="1091834891" sldId="258"/>
            <ac:spMk id="22" creationId="{CF422507-858C-4B79-8B66-A77E497A8CAC}"/>
          </ac:spMkLst>
        </pc:spChg>
        <pc:spChg chg="add mod">
          <ac:chgData name="Choi Jaesik" userId="19f45e9845249060" providerId="LiveId" clId="{99E430B5-FD35-4B10-A360-738FDC50F030}" dt="2021-07-20T17:19:37.032" v="2872" actId="14100"/>
          <ac:spMkLst>
            <pc:docMk/>
            <pc:sldMk cId="1091834891" sldId="258"/>
            <ac:spMk id="23" creationId="{57AC3750-8231-4AC3-BA3A-E8AEA573F0BB}"/>
          </ac:spMkLst>
        </pc:spChg>
        <pc:spChg chg="add mod">
          <ac:chgData name="Choi Jaesik" userId="19f45e9845249060" providerId="LiveId" clId="{99E430B5-FD35-4B10-A360-738FDC50F030}" dt="2021-07-20T17:19:37.032" v="2872" actId="14100"/>
          <ac:spMkLst>
            <pc:docMk/>
            <pc:sldMk cId="1091834891" sldId="258"/>
            <ac:spMk id="24" creationId="{95AE3DAA-CBCF-4266-BE74-DD78F1565D55}"/>
          </ac:spMkLst>
        </pc:spChg>
        <pc:spChg chg="add mod">
          <ac:chgData name="Choi Jaesik" userId="19f45e9845249060" providerId="LiveId" clId="{99E430B5-FD35-4B10-A360-738FDC50F030}" dt="2021-07-20T17:19:37.032" v="2872" actId="14100"/>
          <ac:spMkLst>
            <pc:docMk/>
            <pc:sldMk cId="1091834891" sldId="258"/>
            <ac:spMk id="25" creationId="{3F2EE850-76B9-46E9-9938-048707AC6640}"/>
          </ac:spMkLst>
        </pc:spChg>
        <pc:spChg chg="add mod">
          <ac:chgData name="Choi Jaesik" userId="19f45e9845249060" providerId="LiveId" clId="{99E430B5-FD35-4B10-A360-738FDC50F030}" dt="2021-07-20T17:21:53.521" v="2980" actId="1038"/>
          <ac:spMkLst>
            <pc:docMk/>
            <pc:sldMk cId="1091834891" sldId="258"/>
            <ac:spMk id="26" creationId="{891DA3EF-5874-4B94-8308-47085CE2D3F2}"/>
          </ac:spMkLst>
        </pc:spChg>
        <pc:grpChg chg="add del mod">
          <ac:chgData name="Choi Jaesik" userId="19f45e9845249060" providerId="LiveId" clId="{99E430B5-FD35-4B10-A360-738FDC50F030}" dt="2021-07-20T15:15:50.972" v="754" actId="165"/>
          <ac:grpSpMkLst>
            <pc:docMk/>
            <pc:sldMk cId="1091834891" sldId="258"/>
            <ac:grpSpMk id="19" creationId="{91E20330-3E37-4E37-9869-2FBB6122C458}"/>
          </ac:grpSpMkLst>
        </pc:grpChg>
        <pc:picChg chg="add mod topLvl modCrop">
          <ac:chgData name="Choi Jaesik" userId="19f45e9845249060" providerId="LiveId" clId="{99E430B5-FD35-4B10-A360-738FDC50F030}" dt="2021-07-20T17:09:14.745" v="2674" actId="1035"/>
          <ac:picMkLst>
            <pc:docMk/>
            <pc:sldMk cId="1091834891" sldId="258"/>
            <ac:picMk id="5" creationId="{F5D85295-49B9-4E02-9179-0654C078627B}"/>
          </ac:picMkLst>
        </pc:picChg>
      </pc:sldChg>
      <pc:sldChg chg="addSp delSp modSp add mod">
        <pc:chgData name="Choi Jaesik" userId="19f45e9845249060" providerId="LiveId" clId="{99E430B5-FD35-4B10-A360-738FDC50F030}" dt="2021-07-20T16:41:24.167" v="853"/>
        <pc:sldMkLst>
          <pc:docMk/>
          <pc:sldMk cId="2048170431" sldId="259"/>
        </pc:sldMkLst>
        <pc:spChg chg="add mod">
          <ac:chgData name="Choi Jaesik" userId="19f45e9845249060" providerId="LiveId" clId="{99E430B5-FD35-4B10-A360-738FDC50F030}" dt="2021-07-20T14:52:52.832" v="18" actId="1036"/>
          <ac:spMkLst>
            <pc:docMk/>
            <pc:sldMk cId="2048170431" sldId="259"/>
            <ac:spMk id="2" creationId="{A576EA9A-28A3-421C-80BA-149E6DB0347E}"/>
          </ac:spMkLst>
        </pc:spChg>
        <pc:spChg chg="mod">
          <ac:chgData name="Choi Jaesik" userId="19f45e9845249060" providerId="LiveId" clId="{99E430B5-FD35-4B10-A360-738FDC50F030}" dt="2021-07-20T16:41:24.167" v="853"/>
          <ac:spMkLst>
            <pc:docMk/>
            <pc:sldMk cId="2048170431" sldId="259"/>
            <ac:spMk id="13" creationId="{8FB33605-D59F-454F-9F53-C5BE333F2957}"/>
          </ac:spMkLst>
        </pc:spChg>
        <pc:spChg chg="del">
          <ac:chgData name="Choi Jaesik" userId="19f45e9845249060" providerId="LiveId" clId="{99E430B5-FD35-4B10-A360-738FDC50F030}" dt="2021-07-20T16:41:01.077" v="826" actId="478"/>
          <ac:spMkLst>
            <pc:docMk/>
            <pc:sldMk cId="2048170431" sldId="259"/>
            <ac:spMk id="14" creationId="{941FC490-3483-4B2B-B6EF-4639F2B54E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0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DF1D-89C1-4C4F-AE2F-97918A80F42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1FA5-13CA-420C-AAD7-C99AB51A3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276BD8-498B-4363-8A0B-3ADA27B6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7"/>
          <a:stretch/>
        </p:blipFill>
        <p:spPr>
          <a:xfrm>
            <a:off x="0" y="733431"/>
            <a:ext cx="12192000" cy="51561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B390F8-BDFD-4B17-B229-1235AB4C5BE8}"/>
              </a:ext>
            </a:extLst>
          </p:cNvPr>
          <p:cNvSpPr/>
          <p:nvPr/>
        </p:nvSpPr>
        <p:spPr>
          <a:xfrm>
            <a:off x="2147581" y="834503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353E5-8006-492C-B107-55EB12066EA2}"/>
              </a:ext>
            </a:extLst>
          </p:cNvPr>
          <p:cNvSpPr/>
          <p:nvPr/>
        </p:nvSpPr>
        <p:spPr>
          <a:xfrm>
            <a:off x="3934818" y="834502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4F0DF-7AE0-487F-8B08-50D2B7AE7EF9}"/>
              </a:ext>
            </a:extLst>
          </p:cNvPr>
          <p:cNvSpPr/>
          <p:nvPr/>
        </p:nvSpPr>
        <p:spPr>
          <a:xfrm>
            <a:off x="5565034" y="848358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5D120A-3CE5-47A4-BE91-87D8B906E58A}"/>
              </a:ext>
            </a:extLst>
          </p:cNvPr>
          <p:cNvSpPr/>
          <p:nvPr/>
        </p:nvSpPr>
        <p:spPr>
          <a:xfrm>
            <a:off x="7241434" y="834507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E0FECC-D268-4662-804D-607E9CBF131D}"/>
              </a:ext>
            </a:extLst>
          </p:cNvPr>
          <p:cNvSpPr/>
          <p:nvPr/>
        </p:nvSpPr>
        <p:spPr>
          <a:xfrm>
            <a:off x="8886038" y="839131"/>
            <a:ext cx="89948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60BC0-9A84-40FD-8A7F-EC3B848022ED}"/>
              </a:ext>
            </a:extLst>
          </p:cNvPr>
          <p:cNvSpPr/>
          <p:nvPr/>
        </p:nvSpPr>
        <p:spPr>
          <a:xfrm>
            <a:off x="10607719" y="834515"/>
            <a:ext cx="91755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33605-D59F-454F-9F53-C5BE333F2957}"/>
              </a:ext>
            </a:extLst>
          </p:cNvPr>
          <p:cNvSpPr txBox="1"/>
          <p:nvPr/>
        </p:nvSpPr>
        <p:spPr>
          <a:xfrm>
            <a:off x="434109" y="221230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RHDS </a:t>
            </a:r>
            <a:r>
              <a:rPr lang="ko-KR" altLang="en-US" sz="2400" b="1" dirty="0" err="1"/>
              <a:t>증류탑</a:t>
            </a:r>
            <a:r>
              <a:rPr lang="ko-KR" altLang="en-US" sz="2400" b="1" dirty="0"/>
              <a:t> 데이터 기초분석 </a:t>
            </a:r>
            <a:r>
              <a:rPr lang="en-US" altLang="ko-KR" sz="2400" b="1" dirty="0"/>
              <a:t>- I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FC490-3483-4B2B-B6EF-4639F2B54E5F}"/>
              </a:ext>
            </a:extLst>
          </p:cNvPr>
          <p:cNvSpPr txBox="1"/>
          <p:nvPr/>
        </p:nvSpPr>
        <p:spPr>
          <a:xfrm>
            <a:off x="581891" y="6023497"/>
            <a:ext cx="11575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질문 </a:t>
            </a:r>
            <a:r>
              <a:rPr lang="en-US" altLang="ko-KR" sz="1400" dirty="0"/>
              <a:t>1: </a:t>
            </a:r>
            <a:r>
              <a:rPr lang="ko-KR" altLang="en-US" sz="1400" dirty="0"/>
              <a:t>중간에 파란 색으로 칠한 부분이 탈황공정 촉매를 교체하는 기간인가요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질문 </a:t>
            </a:r>
            <a:r>
              <a:rPr lang="en-US" altLang="ko-KR" sz="1400" dirty="0"/>
              <a:t>2: </a:t>
            </a:r>
            <a:r>
              <a:rPr lang="ko-KR" altLang="en-US" sz="1400" dirty="0"/>
              <a:t>보통 </a:t>
            </a:r>
            <a:r>
              <a:rPr lang="en-US" altLang="ko-KR" sz="1400" dirty="0"/>
              <a:t>DSL D-5</a:t>
            </a:r>
            <a:r>
              <a:rPr lang="ko-KR" altLang="en-US" sz="1400" dirty="0"/>
              <a:t>는 촉매 교체 전 시간이 갈수록 낮아지고</a:t>
            </a:r>
            <a:r>
              <a:rPr lang="en-US" altLang="ko-KR" sz="1400" dirty="0"/>
              <a:t>, DSL D-95</a:t>
            </a:r>
            <a:r>
              <a:rPr lang="ko-KR" altLang="en-US" sz="1400" dirty="0"/>
              <a:t>는 </a:t>
            </a:r>
            <a:r>
              <a:rPr lang="en-US" altLang="ko-KR" sz="1400" dirty="0"/>
              <a:t>MOR</a:t>
            </a:r>
            <a:r>
              <a:rPr lang="ko-KR" altLang="en-US" sz="1400" dirty="0"/>
              <a:t>에서 최고를 보이는 경우가 많나요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질문 </a:t>
            </a:r>
            <a:r>
              <a:rPr lang="en-US" altLang="ko-KR" sz="1400" dirty="0"/>
              <a:t>3: </a:t>
            </a:r>
            <a:r>
              <a:rPr lang="ko-KR" altLang="en-US" sz="1400" dirty="0"/>
              <a:t>최근 </a:t>
            </a:r>
            <a:r>
              <a:rPr lang="en-US" altLang="ko-KR" sz="1400" dirty="0"/>
              <a:t>DSL D-95</a:t>
            </a:r>
            <a:r>
              <a:rPr lang="ko-KR" altLang="en-US" sz="1400" dirty="0"/>
              <a:t>와 </a:t>
            </a:r>
            <a:r>
              <a:rPr lang="en-US" altLang="ko-KR" sz="1400" dirty="0"/>
              <a:t>T-AR D-5</a:t>
            </a:r>
            <a:r>
              <a:rPr lang="ko-KR" altLang="en-US" sz="1400" dirty="0"/>
              <a:t>가 많이 낮아졌습니다</a:t>
            </a:r>
            <a:r>
              <a:rPr lang="en-US" altLang="ko-KR" sz="1400" dirty="0"/>
              <a:t>(</a:t>
            </a:r>
            <a:r>
              <a:rPr lang="ko-KR" altLang="en-US" sz="1400" dirty="0"/>
              <a:t>붉은 사각형</a:t>
            </a:r>
            <a:r>
              <a:rPr lang="en-US" altLang="ko-KR" sz="1400" dirty="0"/>
              <a:t>). </a:t>
            </a:r>
            <a:r>
              <a:rPr lang="en-US" altLang="ko-KR" sz="1400" dirty="0" err="1"/>
              <a:t>Naph</a:t>
            </a:r>
            <a:r>
              <a:rPr lang="ko-KR" altLang="en-US" sz="1400" dirty="0"/>
              <a:t>와 </a:t>
            </a:r>
            <a:r>
              <a:rPr lang="en-US" altLang="ko-KR" sz="1400" dirty="0"/>
              <a:t>DSL D-5</a:t>
            </a:r>
            <a:r>
              <a:rPr lang="ko-KR" altLang="en-US" sz="1400" dirty="0"/>
              <a:t>는 별 차이가 없는 것 같은데요</a:t>
            </a:r>
            <a:r>
              <a:rPr lang="en-US" altLang="ko-KR" sz="1400" dirty="0"/>
              <a:t>. </a:t>
            </a:r>
            <a:r>
              <a:rPr lang="ko-KR" altLang="en-US" sz="1400" dirty="0"/>
              <a:t>혹시 공정의 변화가 있었을까요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B282A8-0986-46F6-B68D-EF43D8084634}"/>
              </a:ext>
            </a:extLst>
          </p:cNvPr>
          <p:cNvSpPr/>
          <p:nvPr/>
        </p:nvSpPr>
        <p:spPr>
          <a:xfrm>
            <a:off x="8354292" y="1357745"/>
            <a:ext cx="517358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7C98F7-573A-4678-B0F9-4EFDF9F354BC}"/>
              </a:ext>
            </a:extLst>
          </p:cNvPr>
          <p:cNvSpPr/>
          <p:nvPr/>
        </p:nvSpPr>
        <p:spPr>
          <a:xfrm>
            <a:off x="9170158" y="1357745"/>
            <a:ext cx="517358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D536993-2608-40A8-82FC-EC6031E0FBC6}"/>
              </a:ext>
            </a:extLst>
          </p:cNvPr>
          <p:cNvSpPr/>
          <p:nvPr/>
        </p:nvSpPr>
        <p:spPr>
          <a:xfrm>
            <a:off x="10699474" y="1357744"/>
            <a:ext cx="1141544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276BD8-498B-4363-8A0B-3ADA27B6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7"/>
          <a:stretch/>
        </p:blipFill>
        <p:spPr>
          <a:xfrm>
            <a:off x="0" y="733431"/>
            <a:ext cx="12192000" cy="51561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B390F8-BDFD-4B17-B229-1235AB4C5BE8}"/>
              </a:ext>
            </a:extLst>
          </p:cNvPr>
          <p:cNvSpPr/>
          <p:nvPr/>
        </p:nvSpPr>
        <p:spPr>
          <a:xfrm>
            <a:off x="2147581" y="834503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353E5-8006-492C-B107-55EB12066EA2}"/>
              </a:ext>
            </a:extLst>
          </p:cNvPr>
          <p:cNvSpPr/>
          <p:nvPr/>
        </p:nvSpPr>
        <p:spPr>
          <a:xfrm>
            <a:off x="3934818" y="834502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4F0DF-7AE0-487F-8B08-50D2B7AE7EF9}"/>
              </a:ext>
            </a:extLst>
          </p:cNvPr>
          <p:cNvSpPr/>
          <p:nvPr/>
        </p:nvSpPr>
        <p:spPr>
          <a:xfrm>
            <a:off x="5565034" y="848358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5D120A-3CE5-47A4-BE91-87D8B906E58A}"/>
              </a:ext>
            </a:extLst>
          </p:cNvPr>
          <p:cNvSpPr/>
          <p:nvPr/>
        </p:nvSpPr>
        <p:spPr>
          <a:xfrm>
            <a:off x="7241434" y="834507"/>
            <a:ext cx="81771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E0FECC-D268-4662-804D-607E9CBF131D}"/>
              </a:ext>
            </a:extLst>
          </p:cNvPr>
          <p:cNvSpPr/>
          <p:nvPr/>
        </p:nvSpPr>
        <p:spPr>
          <a:xfrm>
            <a:off x="8886038" y="839131"/>
            <a:ext cx="89948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60BC0-9A84-40FD-8A7F-EC3B848022ED}"/>
              </a:ext>
            </a:extLst>
          </p:cNvPr>
          <p:cNvSpPr/>
          <p:nvPr/>
        </p:nvSpPr>
        <p:spPr>
          <a:xfrm>
            <a:off x="10607719" y="834515"/>
            <a:ext cx="91755" cy="48249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33605-D59F-454F-9F53-C5BE333F2957}"/>
              </a:ext>
            </a:extLst>
          </p:cNvPr>
          <p:cNvSpPr txBox="1"/>
          <p:nvPr/>
        </p:nvSpPr>
        <p:spPr>
          <a:xfrm>
            <a:off x="434109" y="221230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RHDS </a:t>
            </a:r>
            <a:r>
              <a:rPr lang="ko-KR" altLang="en-US" sz="2400" b="1" dirty="0" err="1"/>
              <a:t>증류탑</a:t>
            </a:r>
            <a:r>
              <a:rPr lang="ko-KR" altLang="en-US" sz="2400" b="1" dirty="0"/>
              <a:t> 데이터 기초분석 </a:t>
            </a:r>
            <a:r>
              <a:rPr lang="en-US" altLang="ko-KR" sz="2400" b="1" dirty="0"/>
              <a:t>- I</a:t>
            </a:r>
            <a:endParaRPr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B282A8-0986-46F6-B68D-EF43D8084634}"/>
              </a:ext>
            </a:extLst>
          </p:cNvPr>
          <p:cNvSpPr/>
          <p:nvPr/>
        </p:nvSpPr>
        <p:spPr>
          <a:xfrm>
            <a:off x="8354292" y="1357745"/>
            <a:ext cx="517358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7C98F7-573A-4678-B0F9-4EFDF9F354BC}"/>
              </a:ext>
            </a:extLst>
          </p:cNvPr>
          <p:cNvSpPr/>
          <p:nvPr/>
        </p:nvSpPr>
        <p:spPr>
          <a:xfrm>
            <a:off x="9170158" y="1357745"/>
            <a:ext cx="517358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D536993-2608-40A8-82FC-EC6031E0FBC6}"/>
              </a:ext>
            </a:extLst>
          </p:cNvPr>
          <p:cNvSpPr/>
          <p:nvPr/>
        </p:nvSpPr>
        <p:spPr>
          <a:xfrm>
            <a:off x="10699474" y="1357744"/>
            <a:ext cx="1141544" cy="618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EA9A-28A3-421C-80BA-149E6DB0347E}"/>
              </a:ext>
            </a:extLst>
          </p:cNvPr>
          <p:cNvSpPr/>
          <p:nvPr/>
        </p:nvSpPr>
        <p:spPr>
          <a:xfrm>
            <a:off x="36160" y="760325"/>
            <a:ext cx="11945170" cy="257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243E80-CCB5-450B-AF69-C4A7AAD3F3F5}"/>
              </a:ext>
            </a:extLst>
          </p:cNvPr>
          <p:cNvSpPr txBox="1"/>
          <p:nvPr/>
        </p:nvSpPr>
        <p:spPr>
          <a:xfrm>
            <a:off x="434109" y="221230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RHDS </a:t>
            </a:r>
            <a:r>
              <a:rPr lang="ko-KR" altLang="en-US" sz="2400" b="1" dirty="0" err="1"/>
              <a:t>증류탑</a:t>
            </a:r>
            <a:r>
              <a:rPr lang="ko-KR" altLang="en-US" sz="2400" b="1" dirty="0"/>
              <a:t> 데이터 기초분석 </a:t>
            </a:r>
            <a:r>
              <a:rPr lang="en-US" altLang="ko-KR" sz="2400" b="1" dirty="0"/>
              <a:t>- II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85295-49B9-4E02-9179-0654C078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"/>
          <a:stretch/>
        </p:blipFill>
        <p:spPr>
          <a:xfrm>
            <a:off x="545353" y="582628"/>
            <a:ext cx="11321271" cy="3965111"/>
          </a:xfrm>
          <a:prstGeom prst="rect">
            <a:avLst/>
          </a:prstGeom>
        </p:spPr>
      </p:pic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1D6458ED-52F1-4656-9D63-C9E4B2BF4AD7}"/>
              </a:ext>
            </a:extLst>
          </p:cNvPr>
          <p:cNvSpPr/>
          <p:nvPr/>
        </p:nvSpPr>
        <p:spPr>
          <a:xfrm rot="5400000">
            <a:off x="4567328" y="2310883"/>
            <a:ext cx="126526" cy="462101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28B1B9AC-A29A-435D-A560-CBD568F089BB}"/>
              </a:ext>
            </a:extLst>
          </p:cNvPr>
          <p:cNvSpPr/>
          <p:nvPr/>
        </p:nvSpPr>
        <p:spPr>
          <a:xfrm rot="5400000">
            <a:off x="7224970" y="4386812"/>
            <a:ext cx="126526" cy="46915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6357162-10D6-4B60-A301-C8C161BD6D0B}"/>
              </a:ext>
            </a:extLst>
          </p:cNvPr>
          <p:cNvSpPr/>
          <p:nvPr/>
        </p:nvSpPr>
        <p:spPr>
          <a:xfrm rot="5400000">
            <a:off x="10684972" y="4164264"/>
            <a:ext cx="126526" cy="914248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D2663EBA-ED4D-4750-9BB4-F0324271F7BC}"/>
              </a:ext>
            </a:extLst>
          </p:cNvPr>
          <p:cNvSpPr/>
          <p:nvPr/>
        </p:nvSpPr>
        <p:spPr>
          <a:xfrm rot="5400000">
            <a:off x="9595688" y="4197468"/>
            <a:ext cx="126526" cy="84784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822911-4736-4ADB-B041-839BAB922D19}"/>
              </a:ext>
            </a:extLst>
          </p:cNvPr>
          <p:cNvSpPr txBox="1"/>
          <p:nvPr/>
        </p:nvSpPr>
        <p:spPr>
          <a:xfrm>
            <a:off x="3877251" y="477639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B. </a:t>
            </a:r>
            <a:r>
              <a:rPr lang="ko-KR" altLang="en-US" sz="1400" dirty="0"/>
              <a:t>안정적인 조업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B53A6-2BFD-421C-AF2D-8B6190F1DE1F}"/>
              </a:ext>
            </a:extLst>
          </p:cNvPr>
          <p:cNvSpPr txBox="1"/>
          <p:nvPr/>
        </p:nvSpPr>
        <p:spPr>
          <a:xfrm>
            <a:off x="6603440" y="4676370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C. </a:t>
            </a:r>
            <a:r>
              <a:rPr lang="ko-KR" altLang="en-US" sz="1400" dirty="0">
                <a:solidFill>
                  <a:srgbClr val="C00000"/>
                </a:solidFill>
              </a:rPr>
              <a:t>낮은 조업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(F1 </a:t>
            </a:r>
            <a:r>
              <a:rPr lang="ko-KR" altLang="en-US" sz="1400" dirty="0">
                <a:solidFill>
                  <a:srgbClr val="C00000"/>
                </a:solidFill>
              </a:rPr>
              <a:t>유량이 많음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A8BB4-174C-4580-A896-66EBAB839E51}"/>
              </a:ext>
            </a:extLst>
          </p:cNvPr>
          <p:cNvSpPr txBox="1"/>
          <p:nvPr/>
        </p:nvSpPr>
        <p:spPr>
          <a:xfrm>
            <a:off x="31142" y="121722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DSL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D-95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9E427-6EE4-4318-A77D-8DCDEFBA3231}"/>
              </a:ext>
            </a:extLst>
          </p:cNvPr>
          <p:cNvSpPr txBox="1"/>
          <p:nvPr/>
        </p:nvSpPr>
        <p:spPr>
          <a:xfrm>
            <a:off x="31142" y="16764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촉매온도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50736-1F36-469E-9F3E-6C4245AEEFF1}"/>
              </a:ext>
            </a:extLst>
          </p:cNvPr>
          <p:cNvSpPr txBox="1"/>
          <p:nvPr/>
        </p:nvSpPr>
        <p:spPr>
          <a:xfrm>
            <a:off x="31142" y="2159603"/>
            <a:ext cx="102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Feed1 </a:t>
            </a:r>
            <a:r>
              <a:rPr lang="ko-KR" altLang="en-US" sz="1400" b="1" dirty="0"/>
              <a:t>온도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39E7C-E13C-4EE0-B653-8D697B12DAD3}"/>
              </a:ext>
            </a:extLst>
          </p:cNvPr>
          <p:cNvSpPr txBox="1"/>
          <p:nvPr/>
        </p:nvSpPr>
        <p:spPr>
          <a:xfrm>
            <a:off x="31142" y="3078073"/>
            <a:ext cx="102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Feed2 </a:t>
            </a:r>
            <a:r>
              <a:rPr lang="ko-KR" altLang="en-US" sz="1400" b="1" dirty="0"/>
              <a:t>온도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24912-EA20-4084-807C-F63F3F7A6B0B}"/>
              </a:ext>
            </a:extLst>
          </p:cNvPr>
          <p:cNvSpPr txBox="1"/>
          <p:nvPr/>
        </p:nvSpPr>
        <p:spPr>
          <a:xfrm>
            <a:off x="31142" y="3941671"/>
            <a:ext cx="1117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Stream </a:t>
            </a:r>
            <a:r>
              <a:rPr lang="ko-KR" altLang="en-US" sz="1400" b="1" dirty="0"/>
              <a:t>온도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FF984-93CB-4201-9415-910856A6E170}"/>
              </a:ext>
            </a:extLst>
          </p:cNvPr>
          <p:cNvSpPr txBox="1"/>
          <p:nvPr/>
        </p:nvSpPr>
        <p:spPr>
          <a:xfrm>
            <a:off x="9053946" y="4651639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A. DSL D-95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가장 높음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C775E-D89E-4A1C-B8D1-5E74898D8DC1}"/>
              </a:ext>
            </a:extLst>
          </p:cNvPr>
          <p:cNvSpPr txBox="1"/>
          <p:nvPr/>
        </p:nvSpPr>
        <p:spPr>
          <a:xfrm>
            <a:off x="10232421" y="4627452"/>
            <a:ext cx="1031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D. DSL D-95</a:t>
            </a:r>
          </a:p>
          <a:p>
            <a:pPr algn="ctr"/>
            <a:r>
              <a:rPr lang="ko-KR" altLang="en-US" sz="1400" dirty="0"/>
              <a:t>낮음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22507-858C-4B79-8B66-A77E497A8CAC}"/>
              </a:ext>
            </a:extLst>
          </p:cNvPr>
          <p:cNvSpPr txBox="1"/>
          <p:nvPr/>
        </p:nvSpPr>
        <p:spPr>
          <a:xfrm>
            <a:off x="533039" y="5199139"/>
            <a:ext cx="113335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질문 </a:t>
            </a:r>
            <a:r>
              <a:rPr lang="en-US" altLang="ko-KR" sz="1400" dirty="0"/>
              <a:t>1: </a:t>
            </a:r>
            <a:r>
              <a:rPr lang="en-US" altLang="ko-KR" sz="1400" b="1" dirty="0">
                <a:solidFill>
                  <a:srgbClr val="C00000"/>
                </a:solidFill>
              </a:rPr>
              <a:t>C</a:t>
            </a:r>
            <a:r>
              <a:rPr lang="ko-KR" altLang="en-US" sz="1400" b="1" dirty="0">
                <a:solidFill>
                  <a:srgbClr val="C00000"/>
                </a:solidFill>
              </a:rPr>
              <a:t>부분</a:t>
            </a:r>
            <a:r>
              <a:rPr lang="en-US" altLang="ko-KR" sz="1400" b="1" dirty="0">
                <a:solidFill>
                  <a:srgbClr val="C00000"/>
                </a:solidFill>
              </a:rPr>
              <a:t>(18.11.27-19.03.04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Feed1 </a:t>
            </a:r>
            <a:r>
              <a:rPr lang="ko-KR" altLang="en-US" sz="1400" dirty="0"/>
              <a:t>유량을 높이고</a:t>
            </a:r>
            <a:r>
              <a:rPr lang="en-US" altLang="ko-KR" sz="1400" dirty="0"/>
              <a:t>, DSL D/O </a:t>
            </a:r>
            <a:r>
              <a:rPr lang="ko-KR" altLang="en-US" sz="1400" dirty="0"/>
              <a:t>유량</a:t>
            </a:r>
            <a:r>
              <a:rPr lang="en-US" altLang="ko-KR" sz="1400" dirty="0"/>
              <a:t>(23010)</a:t>
            </a:r>
            <a:r>
              <a:rPr lang="ko-KR" altLang="en-US" sz="1400" dirty="0"/>
              <a:t>은 낮추고</a:t>
            </a:r>
            <a:r>
              <a:rPr lang="en-US" altLang="ko-KR" sz="1400" dirty="0"/>
              <a:t>, T-AR </a:t>
            </a:r>
            <a:r>
              <a:rPr lang="ko-KR" altLang="en-US" sz="1400" dirty="0"/>
              <a:t>유량</a:t>
            </a:r>
            <a:r>
              <a:rPr lang="en-US" altLang="ko-KR" sz="1400" dirty="0"/>
              <a:t>2(23117)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높인 것 같은데요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     </a:t>
            </a:r>
            <a:r>
              <a:rPr lang="ko-KR" altLang="en-US" sz="1400" dirty="0" err="1"/>
              <a:t>증류탑</a:t>
            </a:r>
            <a:r>
              <a:rPr lang="ko-KR" altLang="en-US" sz="1400" dirty="0"/>
              <a:t> 조업을 </a:t>
            </a:r>
            <a:r>
              <a:rPr lang="en-US" altLang="ko-KR" sz="1400" dirty="0"/>
              <a:t>DSL</a:t>
            </a:r>
            <a:r>
              <a:rPr lang="ko-KR" altLang="en-US" sz="1400" dirty="0"/>
              <a:t>생산보다 </a:t>
            </a:r>
            <a:r>
              <a:rPr lang="en-US" altLang="ko-KR" sz="1400" dirty="0"/>
              <a:t>T-AR </a:t>
            </a:r>
            <a:r>
              <a:rPr lang="ko-KR" altLang="en-US" sz="1400" dirty="0"/>
              <a:t>생산을 더 하는 것으로 바꿔서 </a:t>
            </a:r>
            <a:r>
              <a:rPr lang="en-US" altLang="ko-KR" sz="1400" dirty="0"/>
              <a:t>DSL D-95</a:t>
            </a:r>
            <a:r>
              <a:rPr lang="ko-KR" altLang="en-US" sz="1400" dirty="0"/>
              <a:t>이 낮아진 것은 이해가 가나</a:t>
            </a:r>
            <a:r>
              <a:rPr lang="en-US" altLang="ko-KR" sz="1400" dirty="0"/>
              <a:t>, </a:t>
            </a:r>
            <a:r>
              <a:rPr lang="ko-KR" altLang="en-US" sz="1400" dirty="0"/>
              <a:t>그렇게 운전한 이유가 궁금합니다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질문 </a:t>
            </a:r>
            <a:r>
              <a:rPr lang="en-US" altLang="ko-KR" sz="1400" dirty="0"/>
              <a:t>2: Feed1</a:t>
            </a:r>
            <a:r>
              <a:rPr lang="ko-KR" altLang="en-US" sz="1400" dirty="0"/>
              <a:t>의 온도는 점차 올라가는데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촉매 사용의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50%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정도를 지나면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384~395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도 정도로 일정하게 유지</a:t>
            </a:r>
            <a:r>
              <a:rPr lang="ko-KR" altLang="en-US" sz="1400" dirty="0"/>
              <a:t>하는 것이 보입니다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     </a:t>
            </a:r>
            <a:r>
              <a:rPr lang="ko-KR" altLang="en-US" sz="1400" dirty="0"/>
              <a:t>반면</a:t>
            </a:r>
            <a:r>
              <a:rPr lang="en-US" altLang="ko-KR" sz="1400" dirty="0"/>
              <a:t>, Feed2</a:t>
            </a:r>
            <a:r>
              <a:rPr lang="ko-KR" altLang="en-US" sz="1400" dirty="0"/>
              <a:t>의 온도는 계속 낮추는 것을 볼 수가 있는데요 그에 대한 이유가 있을까요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질문 </a:t>
            </a:r>
            <a:r>
              <a:rPr lang="en-US" altLang="ko-KR" sz="1400" dirty="0"/>
              <a:t>3: </a:t>
            </a:r>
            <a:r>
              <a:rPr lang="ko-KR" altLang="en-US" sz="1400" dirty="0"/>
              <a:t>위에 말씀 드린 것 처럼</a:t>
            </a:r>
            <a:r>
              <a:rPr lang="en-US" altLang="ko-KR" sz="1400" dirty="0"/>
              <a:t>, </a:t>
            </a:r>
            <a:r>
              <a:rPr lang="ko-KR" altLang="en-US" sz="1400" dirty="0"/>
              <a:t>촉매 온도가 올라가는 것은 탈황 반응의 효율 때문인 것은 이해가 갑니다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그런데</a:t>
            </a:r>
            <a:r>
              <a:rPr lang="en-US" altLang="ko-KR" sz="1400" dirty="0"/>
              <a:t>, Feed1</a:t>
            </a:r>
            <a:r>
              <a:rPr lang="ko-KR" altLang="en-US" sz="1400" dirty="0"/>
              <a:t>온도와 </a:t>
            </a:r>
            <a:r>
              <a:rPr lang="en-US" altLang="ko-KR" sz="1400" dirty="0"/>
              <a:t>Feed2</a:t>
            </a:r>
            <a:r>
              <a:rPr lang="ko-KR" altLang="en-US" sz="1400" dirty="0"/>
              <a:t>온도가</a:t>
            </a:r>
            <a:endParaRPr lang="en-US" altLang="ko-KR" sz="1400" dirty="0"/>
          </a:p>
          <a:p>
            <a:r>
              <a:rPr lang="en-US" altLang="ko-KR" sz="1400" dirty="0"/>
              <a:t>              </a:t>
            </a:r>
            <a:r>
              <a:rPr lang="ko-KR" altLang="en-US" sz="1400" dirty="0"/>
              <a:t>반대이고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이런 변화 때문에 데이터로는 </a:t>
            </a:r>
            <a:r>
              <a:rPr lang="en-US" altLang="ko-KR" sz="1400" dirty="0"/>
              <a:t>Feed1</a:t>
            </a:r>
            <a:r>
              <a:rPr lang="ko-KR" altLang="en-US" sz="1400" dirty="0"/>
              <a:t>과 </a:t>
            </a:r>
            <a:r>
              <a:rPr lang="en-US" altLang="ko-KR" sz="1400" dirty="0"/>
              <a:t>Feed2</a:t>
            </a:r>
            <a:r>
              <a:rPr lang="ko-KR" altLang="en-US" sz="1400" dirty="0"/>
              <a:t>의 온도가 </a:t>
            </a:r>
            <a:r>
              <a:rPr lang="en-US" altLang="ko-KR" sz="1400" dirty="0"/>
              <a:t>DSL D-95</a:t>
            </a:r>
            <a:r>
              <a:rPr lang="ko-KR" altLang="en-US" sz="1400" dirty="0"/>
              <a:t>와 직접적인 관련이 있는 것 같아 보이지는 않습니다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     </a:t>
            </a:r>
            <a:r>
              <a:rPr lang="ko-KR" altLang="en-US" sz="1400" dirty="0"/>
              <a:t>다만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7030A0"/>
                </a:solidFill>
              </a:rPr>
              <a:t>보내주신 예상 관계에 </a:t>
            </a:r>
            <a:r>
              <a:rPr lang="en-US" altLang="ko-KR" sz="1400" b="1" dirty="0">
                <a:solidFill>
                  <a:srgbClr val="7030A0"/>
                </a:solidFill>
              </a:rPr>
              <a:t>Feed1/Feed2</a:t>
            </a:r>
            <a:r>
              <a:rPr lang="ko-KR" altLang="en-US" sz="1400" b="1" dirty="0">
                <a:solidFill>
                  <a:srgbClr val="7030A0"/>
                </a:solidFill>
              </a:rPr>
              <a:t>의 온도가 </a:t>
            </a:r>
            <a:r>
              <a:rPr lang="en-US" altLang="ko-KR" sz="1400" b="1" dirty="0">
                <a:solidFill>
                  <a:srgbClr val="7030A0"/>
                </a:solidFill>
              </a:rPr>
              <a:t>DSL D-95</a:t>
            </a:r>
            <a:r>
              <a:rPr lang="ko-KR" altLang="en-US" sz="1400" b="1" dirty="0">
                <a:solidFill>
                  <a:srgbClr val="7030A0"/>
                </a:solidFill>
              </a:rPr>
              <a:t>와 양의 관계</a:t>
            </a:r>
            <a:r>
              <a:rPr lang="ko-KR" altLang="en-US" sz="1400" dirty="0"/>
              <a:t>를 갖고 있는데요</a:t>
            </a:r>
            <a:r>
              <a:rPr lang="en-US" altLang="ko-KR" sz="1400" dirty="0"/>
              <a:t>, </a:t>
            </a:r>
            <a:r>
              <a:rPr lang="ko-KR" altLang="en-US" sz="1400" dirty="0"/>
              <a:t>그렇게 생각하신 증류 반응 원리가 궁금합니다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3750-8231-4AC3-BA3A-E8AEA573F0BB}"/>
              </a:ext>
            </a:extLst>
          </p:cNvPr>
          <p:cNvSpPr/>
          <p:nvPr/>
        </p:nvSpPr>
        <p:spPr>
          <a:xfrm>
            <a:off x="2974439" y="1595887"/>
            <a:ext cx="902811" cy="3077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AE3DAA-CBCF-4266-BE74-DD78F1565D55}"/>
              </a:ext>
            </a:extLst>
          </p:cNvPr>
          <p:cNvSpPr/>
          <p:nvPr/>
        </p:nvSpPr>
        <p:spPr>
          <a:xfrm>
            <a:off x="4459141" y="1594398"/>
            <a:ext cx="902811" cy="3077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2EE850-76B9-46E9-9938-048707AC6640}"/>
              </a:ext>
            </a:extLst>
          </p:cNvPr>
          <p:cNvSpPr/>
          <p:nvPr/>
        </p:nvSpPr>
        <p:spPr>
          <a:xfrm>
            <a:off x="6012743" y="1594398"/>
            <a:ext cx="902811" cy="3077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DA3EF-5874-4B94-8308-47085CE2D3F2}"/>
              </a:ext>
            </a:extLst>
          </p:cNvPr>
          <p:cNvSpPr/>
          <p:nvPr/>
        </p:nvSpPr>
        <p:spPr>
          <a:xfrm>
            <a:off x="7059708" y="983411"/>
            <a:ext cx="466081" cy="34246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3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294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Jaesik</dc:creator>
  <cp:lastModifiedBy>Choi Jaesik</cp:lastModifiedBy>
  <cp:revision>1</cp:revision>
  <dcterms:created xsi:type="dcterms:W3CDTF">2021-07-15T14:30:14Z</dcterms:created>
  <dcterms:modified xsi:type="dcterms:W3CDTF">2021-07-20T17:22:43Z</dcterms:modified>
</cp:coreProperties>
</file>