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516" r:id="rId5"/>
    <p:sldId id="517" r:id="rId6"/>
    <p:sldId id="523" r:id="rId7"/>
    <p:sldId id="521" r:id="rId8"/>
    <p:sldId id="522" r:id="rId9"/>
    <p:sldId id="518" r:id="rId10"/>
    <p:sldId id="519" r:id="rId11"/>
    <p:sldId id="520" r:id="rId12"/>
  </p:sldIdLst>
  <p:sldSz cx="9144000" cy="5715000" type="screen16x10"/>
  <p:notesSz cx="6797675" cy="9928225"/>
  <p:defaultTextStyle>
    <a:defPPr>
      <a:defRPr lang="ko-KR"/>
    </a:defPPr>
    <a:lvl1pPr marL="0" algn="l" defTabSz="810433" rtl="0" eaLnBrk="1" latinLnBrk="1" hangingPunct="1">
      <a:defRPr sz="1595" kern="1200">
        <a:solidFill>
          <a:schemeClr val="tx1"/>
        </a:solidFill>
        <a:latin typeface="+mn-lt"/>
        <a:ea typeface="+mn-ea"/>
        <a:cs typeface="+mn-cs"/>
      </a:defRPr>
    </a:lvl1pPr>
    <a:lvl2pPr marL="405216" algn="l" defTabSz="810433" rtl="0" eaLnBrk="1" latinLnBrk="1" hangingPunct="1">
      <a:defRPr sz="1595" kern="1200">
        <a:solidFill>
          <a:schemeClr val="tx1"/>
        </a:solidFill>
        <a:latin typeface="+mn-lt"/>
        <a:ea typeface="+mn-ea"/>
        <a:cs typeface="+mn-cs"/>
      </a:defRPr>
    </a:lvl2pPr>
    <a:lvl3pPr marL="810433" algn="l" defTabSz="810433" rtl="0" eaLnBrk="1" latinLnBrk="1" hangingPunct="1">
      <a:defRPr sz="1595" kern="1200">
        <a:solidFill>
          <a:schemeClr val="tx1"/>
        </a:solidFill>
        <a:latin typeface="+mn-lt"/>
        <a:ea typeface="+mn-ea"/>
        <a:cs typeface="+mn-cs"/>
      </a:defRPr>
    </a:lvl3pPr>
    <a:lvl4pPr marL="1215649" algn="l" defTabSz="810433" rtl="0" eaLnBrk="1" latinLnBrk="1" hangingPunct="1">
      <a:defRPr sz="1595" kern="1200">
        <a:solidFill>
          <a:schemeClr val="tx1"/>
        </a:solidFill>
        <a:latin typeface="+mn-lt"/>
        <a:ea typeface="+mn-ea"/>
        <a:cs typeface="+mn-cs"/>
      </a:defRPr>
    </a:lvl4pPr>
    <a:lvl5pPr marL="1620865" algn="l" defTabSz="810433" rtl="0" eaLnBrk="1" latinLnBrk="1" hangingPunct="1">
      <a:defRPr sz="1595" kern="1200">
        <a:solidFill>
          <a:schemeClr val="tx1"/>
        </a:solidFill>
        <a:latin typeface="+mn-lt"/>
        <a:ea typeface="+mn-ea"/>
        <a:cs typeface="+mn-cs"/>
      </a:defRPr>
    </a:lvl5pPr>
    <a:lvl6pPr marL="2026082" algn="l" defTabSz="810433" rtl="0" eaLnBrk="1" latinLnBrk="1" hangingPunct="1">
      <a:defRPr sz="1595" kern="1200">
        <a:solidFill>
          <a:schemeClr val="tx1"/>
        </a:solidFill>
        <a:latin typeface="+mn-lt"/>
        <a:ea typeface="+mn-ea"/>
        <a:cs typeface="+mn-cs"/>
      </a:defRPr>
    </a:lvl6pPr>
    <a:lvl7pPr marL="2431298" algn="l" defTabSz="810433" rtl="0" eaLnBrk="1" latinLnBrk="1" hangingPunct="1">
      <a:defRPr sz="1595" kern="1200">
        <a:solidFill>
          <a:schemeClr val="tx1"/>
        </a:solidFill>
        <a:latin typeface="+mn-lt"/>
        <a:ea typeface="+mn-ea"/>
        <a:cs typeface="+mn-cs"/>
      </a:defRPr>
    </a:lvl7pPr>
    <a:lvl8pPr marL="2836515" algn="l" defTabSz="810433" rtl="0" eaLnBrk="1" latinLnBrk="1" hangingPunct="1">
      <a:defRPr sz="1595" kern="1200">
        <a:solidFill>
          <a:schemeClr val="tx1"/>
        </a:solidFill>
        <a:latin typeface="+mn-lt"/>
        <a:ea typeface="+mn-ea"/>
        <a:cs typeface="+mn-cs"/>
      </a:defRPr>
    </a:lvl8pPr>
    <a:lvl9pPr marL="3241731" algn="l" defTabSz="810433" rtl="0" eaLnBrk="1" latinLnBrk="1" hangingPunct="1">
      <a:defRPr sz="15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8" userDrawn="1">
          <p15:clr>
            <a:srgbClr val="A4A3A4"/>
          </p15:clr>
        </p15:guide>
        <p15:guide id="2" pos="5601" userDrawn="1">
          <p15:clr>
            <a:srgbClr val="A4A3A4"/>
          </p15:clr>
        </p15:guide>
        <p15:guide id="3" orient="horz" pos="225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DEE8"/>
    <a:srgbClr val="0066FF"/>
    <a:srgbClr val="F2F2F2"/>
    <a:srgbClr val="60718B"/>
    <a:srgbClr val="5F708C"/>
    <a:srgbClr val="60718D"/>
    <a:srgbClr val="DCE6F2"/>
    <a:srgbClr val="00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B68C48-1EA1-4825-AD96-F80EBC5243FC}" v="5" dt="2021-07-21T06:30:47.2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538" autoAdjust="0"/>
  </p:normalViewPr>
  <p:slideViewPr>
    <p:cSldViewPr>
      <p:cViewPr varScale="1">
        <p:scale>
          <a:sx n="78" d="100"/>
          <a:sy n="78" d="100"/>
        </p:scale>
        <p:origin x="1320" y="84"/>
      </p:cViewPr>
      <p:guideLst>
        <p:guide orient="horz" pos="3388"/>
        <p:guide pos="5601"/>
        <p:guide orient="horz" pos="225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Jaesik" userId="19f45e9845249060" providerId="LiveId" clId="{34B68C48-1EA1-4825-AD96-F80EBC5243FC}"/>
    <pc:docChg chg="undo custSel addSld modSld modNotesMaster modHandout">
      <pc:chgData name="Choi Jaesik" userId="19f45e9845249060" providerId="LiveId" clId="{34B68C48-1EA1-4825-AD96-F80EBC5243FC}" dt="2021-07-21T06:30:47.253" v="13"/>
      <pc:docMkLst>
        <pc:docMk/>
      </pc:docMkLst>
      <pc:sldChg chg="addSp modSp">
        <pc:chgData name="Choi Jaesik" userId="19f45e9845249060" providerId="LiveId" clId="{34B68C48-1EA1-4825-AD96-F80EBC5243FC}" dt="2021-07-21T06:29:46.095" v="0" actId="164"/>
        <pc:sldMkLst>
          <pc:docMk/>
          <pc:sldMk cId="997183371" sldId="517"/>
        </pc:sldMkLst>
        <pc:spChg chg="mod">
          <ac:chgData name="Choi Jaesik" userId="19f45e9845249060" providerId="LiveId" clId="{34B68C48-1EA1-4825-AD96-F80EBC5243FC}" dt="2021-07-21T06:29:46.095" v="0" actId="164"/>
          <ac:spMkLst>
            <pc:docMk/>
            <pc:sldMk cId="997183371" sldId="517"/>
            <ac:spMk id="8" creationId="{00000000-0000-0000-0000-000000000000}"/>
          </ac:spMkLst>
        </pc:spChg>
        <pc:spChg chg="mod">
          <ac:chgData name="Choi Jaesik" userId="19f45e9845249060" providerId="LiveId" clId="{34B68C48-1EA1-4825-AD96-F80EBC5243FC}" dt="2021-07-21T06:29:46.095" v="0" actId="164"/>
          <ac:spMkLst>
            <pc:docMk/>
            <pc:sldMk cId="997183371" sldId="517"/>
            <ac:spMk id="9" creationId="{00000000-0000-0000-0000-000000000000}"/>
          </ac:spMkLst>
        </pc:spChg>
        <pc:spChg chg="mod">
          <ac:chgData name="Choi Jaesik" userId="19f45e9845249060" providerId="LiveId" clId="{34B68C48-1EA1-4825-AD96-F80EBC5243FC}" dt="2021-07-21T06:29:46.095" v="0" actId="164"/>
          <ac:spMkLst>
            <pc:docMk/>
            <pc:sldMk cId="997183371" sldId="517"/>
            <ac:spMk id="10" creationId="{00000000-0000-0000-0000-000000000000}"/>
          </ac:spMkLst>
        </pc:spChg>
        <pc:spChg chg="mod">
          <ac:chgData name="Choi Jaesik" userId="19f45e9845249060" providerId="LiveId" clId="{34B68C48-1EA1-4825-AD96-F80EBC5243FC}" dt="2021-07-21T06:29:46.095" v="0" actId="164"/>
          <ac:spMkLst>
            <pc:docMk/>
            <pc:sldMk cId="997183371" sldId="517"/>
            <ac:spMk id="11" creationId="{00000000-0000-0000-0000-000000000000}"/>
          </ac:spMkLst>
        </pc:spChg>
        <pc:spChg chg="mod">
          <ac:chgData name="Choi Jaesik" userId="19f45e9845249060" providerId="LiveId" clId="{34B68C48-1EA1-4825-AD96-F80EBC5243FC}" dt="2021-07-21T06:29:46.095" v="0" actId="164"/>
          <ac:spMkLst>
            <pc:docMk/>
            <pc:sldMk cId="997183371" sldId="517"/>
            <ac:spMk id="12" creationId="{00000000-0000-0000-0000-000000000000}"/>
          </ac:spMkLst>
        </pc:spChg>
        <pc:spChg chg="mod">
          <ac:chgData name="Choi Jaesik" userId="19f45e9845249060" providerId="LiveId" clId="{34B68C48-1EA1-4825-AD96-F80EBC5243FC}" dt="2021-07-21T06:29:46.095" v="0" actId="164"/>
          <ac:spMkLst>
            <pc:docMk/>
            <pc:sldMk cId="997183371" sldId="517"/>
            <ac:spMk id="13" creationId="{00000000-0000-0000-0000-000000000000}"/>
          </ac:spMkLst>
        </pc:spChg>
        <pc:spChg chg="mod">
          <ac:chgData name="Choi Jaesik" userId="19f45e9845249060" providerId="LiveId" clId="{34B68C48-1EA1-4825-AD96-F80EBC5243FC}" dt="2021-07-21T06:29:46.095" v="0" actId="164"/>
          <ac:spMkLst>
            <pc:docMk/>
            <pc:sldMk cId="997183371" sldId="517"/>
            <ac:spMk id="14" creationId="{00000000-0000-0000-0000-000000000000}"/>
          </ac:spMkLst>
        </pc:spChg>
        <pc:spChg chg="mod">
          <ac:chgData name="Choi Jaesik" userId="19f45e9845249060" providerId="LiveId" clId="{34B68C48-1EA1-4825-AD96-F80EBC5243FC}" dt="2021-07-21T06:29:46.095" v="0" actId="164"/>
          <ac:spMkLst>
            <pc:docMk/>
            <pc:sldMk cId="997183371" sldId="517"/>
            <ac:spMk id="15" creationId="{00000000-0000-0000-0000-000000000000}"/>
          </ac:spMkLst>
        </pc:spChg>
        <pc:spChg chg="mod">
          <ac:chgData name="Choi Jaesik" userId="19f45e9845249060" providerId="LiveId" clId="{34B68C48-1EA1-4825-AD96-F80EBC5243FC}" dt="2021-07-21T06:29:46.095" v="0" actId="164"/>
          <ac:spMkLst>
            <pc:docMk/>
            <pc:sldMk cId="997183371" sldId="517"/>
            <ac:spMk id="16" creationId="{00000000-0000-0000-0000-000000000000}"/>
          </ac:spMkLst>
        </pc:spChg>
        <pc:spChg chg="mod">
          <ac:chgData name="Choi Jaesik" userId="19f45e9845249060" providerId="LiveId" clId="{34B68C48-1EA1-4825-AD96-F80EBC5243FC}" dt="2021-07-21T06:29:46.095" v="0" actId="164"/>
          <ac:spMkLst>
            <pc:docMk/>
            <pc:sldMk cId="997183371" sldId="517"/>
            <ac:spMk id="18" creationId="{00000000-0000-0000-0000-000000000000}"/>
          </ac:spMkLst>
        </pc:spChg>
        <pc:spChg chg="mod">
          <ac:chgData name="Choi Jaesik" userId="19f45e9845249060" providerId="LiveId" clId="{34B68C48-1EA1-4825-AD96-F80EBC5243FC}" dt="2021-07-21T06:29:46.095" v="0" actId="164"/>
          <ac:spMkLst>
            <pc:docMk/>
            <pc:sldMk cId="997183371" sldId="517"/>
            <ac:spMk id="19" creationId="{00000000-0000-0000-0000-000000000000}"/>
          </ac:spMkLst>
        </pc:spChg>
        <pc:spChg chg="mod">
          <ac:chgData name="Choi Jaesik" userId="19f45e9845249060" providerId="LiveId" clId="{34B68C48-1EA1-4825-AD96-F80EBC5243FC}" dt="2021-07-21T06:29:46.095" v="0" actId="164"/>
          <ac:spMkLst>
            <pc:docMk/>
            <pc:sldMk cId="997183371" sldId="517"/>
            <ac:spMk id="20" creationId="{00000000-0000-0000-0000-000000000000}"/>
          </ac:spMkLst>
        </pc:spChg>
        <pc:spChg chg="mod">
          <ac:chgData name="Choi Jaesik" userId="19f45e9845249060" providerId="LiveId" clId="{34B68C48-1EA1-4825-AD96-F80EBC5243FC}" dt="2021-07-21T06:29:46.095" v="0" actId="164"/>
          <ac:spMkLst>
            <pc:docMk/>
            <pc:sldMk cId="997183371" sldId="517"/>
            <ac:spMk id="21" creationId="{00000000-0000-0000-0000-000000000000}"/>
          </ac:spMkLst>
        </pc:spChg>
        <pc:spChg chg="mod">
          <ac:chgData name="Choi Jaesik" userId="19f45e9845249060" providerId="LiveId" clId="{34B68C48-1EA1-4825-AD96-F80EBC5243FC}" dt="2021-07-21T06:29:46.095" v="0" actId="164"/>
          <ac:spMkLst>
            <pc:docMk/>
            <pc:sldMk cId="997183371" sldId="517"/>
            <ac:spMk id="23" creationId="{00000000-0000-0000-0000-000000000000}"/>
          </ac:spMkLst>
        </pc:spChg>
        <pc:spChg chg="mod">
          <ac:chgData name="Choi Jaesik" userId="19f45e9845249060" providerId="LiveId" clId="{34B68C48-1EA1-4825-AD96-F80EBC5243FC}" dt="2021-07-21T06:29:46.095" v="0" actId="164"/>
          <ac:spMkLst>
            <pc:docMk/>
            <pc:sldMk cId="997183371" sldId="517"/>
            <ac:spMk id="24" creationId="{00000000-0000-0000-0000-000000000000}"/>
          </ac:spMkLst>
        </pc:spChg>
        <pc:spChg chg="mod">
          <ac:chgData name="Choi Jaesik" userId="19f45e9845249060" providerId="LiveId" clId="{34B68C48-1EA1-4825-AD96-F80EBC5243FC}" dt="2021-07-21T06:29:46.095" v="0" actId="164"/>
          <ac:spMkLst>
            <pc:docMk/>
            <pc:sldMk cId="997183371" sldId="517"/>
            <ac:spMk id="25" creationId="{00000000-0000-0000-0000-000000000000}"/>
          </ac:spMkLst>
        </pc:spChg>
        <pc:spChg chg="mod">
          <ac:chgData name="Choi Jaesik" userId="19f45e9845249060" providerId="LiveId" clId="{34B68C48-1EA1-4825-AD96-F80EBC5243FC}" dt="2021-07-21T06:29:46.095" v="0" actId="164"/>
          <ac:spMkLst>
            <pc:docMk/>
            <pc:sldMk cId="997183371" sldId="517"/>
            <ac:spMk id="26" creationId="{00000000-0000-0000-0000-000000000000}"/>
          </ac:spMkLst>
        </pc:spChg>
        <pc:spChg chg="mod">
          <ac:chgData name="Choi Jaesik" userId="19f45e9845249060" providerId="LiveId" clId="{34B68C48-1EA1-4825-AD96-F80EBC5243FC}" dt="2021-07-21T06:29:46.095" v="0" actId="164"/>
          <ac:spMkLst>
            <pc:docMk/>
            <pc:sldMk cId="997183371" sldId="517"/>
            <ac:spMk id="27" creationId="{00000000-0000-0000-0000-000000000000}"/>
          </ac:spMkLst>
        </pc:spChg>
        <pc:spChg chg="mod">
          <ac:chgData name="Choi Jaesik" userId="19f45e9845249060" providerId="LiveId" clId="{34B68C48-1EA1-4825-AD96-F80EBC5243FC}" dt="2021-07-21T06:29:46.095" v="0" actId="164"/>
          <ac:spMkLst>
            <pc:docMk/>
            <pc:sldMk cId="997183371" sldId="517"/>
            <ac:spMk id="28" creationId="{00000000-0000-0000-0000-000000000000}"/>
          </ac:spMkLst>
        </pc:spChg>
        <pc:spChg chg="mod">
          <ac:chgData name="Choi Jaesik" userId="19f45e9845249060" providerId="LiveId" clId="{34B68C48-1EA1-4825-AD96-F80EBC5243FC}" dt="2021-07-21T06:29:46.095" v="0" actId="164"/>
          <ac:spMkLst>
            <pc:docMk/>
            <pc:sldMk cId="997183371" sldId="517"/>
            <ac:spMk id="32" creationId="{00000000-0000-0000-0000-000000000000}"/>
          </ac:spMkLst>
        </pc:spChg>
        <pc:spChg chg="mod">
          <ac:chgData name="Choi Jaesik" userId="19f45e9845249060" providerId="LiveId" clId="{34B68C48-1EA1-4825-AD96-F80EBC5243FC}" dt="2021-07-21T06:29:46.095" v="0" actId="164"/>
          <ac:spMkLst>
            <pc:docMk/>
            <pc:sldMk cId="997183371" sldId="517"/>
            <ac:spMk id="33" creationId="{00000000-0000-0000-0000-000000000000}"/>
          </ac:spMkLst>
        </pc:spChg>
        <pc:spChg chg="mod">
          <ac:chgData name="Choi Jaesik" userId="19f45e9845249060" providerId="LiveId" clId="{34B68C48-1EA1-4825-AD96-F80EBC5243FC}" dt="2021-07-21T06:29:46.095" v="0" actId="164"/>
          <ac:spMkLst>
            <pc:docMk/>
            <pc:sldMk cId="997183371" sldId="517"/>
            <ac:spMk id="39" creationId="{00000000-0000-0000-0000-000000000000}"/>
          </ac:spMkLst>
        </pc:spChg>
        <pc:spChg chg="mod">
          <ac:chgData name="Choi Jaesik" userId="19f45e9845249060" providerId="LiveId" clId="{34B68C48-1EA1-4825-AD96-F80EBC5243FC}" dt="2021-07-21T06:29:46.095" v="0" actId="164"/>
          <ac:spMkLst>
            <pc:docMk/>
            <pc:sldMk cId="997183371" sldId="517"/>
            <ac:spMk id="40" creationId="{00000000-0000-0000-0000-000000000000}"/>
          </ac:spMkLst>
        </pc:spChg>
        <pc:spChg chg="mod">
          <ac:chgData name="Choi Jaesik" userId="19f45e9845249060" providerId="LiveId" clId="{34B68C48-1EA1-4825-AD96-F80EBC5243FC}" dt="2021-07-21T06:29:46.095" v="0" actId="164"/>
          <ac:spMkLst>
            <pc:docMk/>
            <pc:sldMk cId="997183371" sldId="517"/>
            <ac:spMk id="41" creationId="{00000000-0000-0000-0000-000000000000}"/>
          </ac:spMkLst>
        </pc:spChg>
        <pc:spChg chg="mod">
          <ac:chgData name="Choi Jaesik" userId="19f45e9845249060" providerId="LiveId" clId="{34B68C48-1EA1-4825-AD96-F80EBC5243FC}" dt="2021-07-21T06:29:46.095" v="0" actId="164"/>
          <ac:spMkLst>
            <pc:docMk/>
            <pc:sldMk cId="997183371" sldId="517"/>
            <ac:spMk id="42" creationId="{00000000-0000-0000-0000-000000000000}"/>
          </ac:spMkLst>
        </pc:spChg>
        <pc:spChg chg="mod">
          <ac:chgData name="Choi Jaesik" userId="19f45e9845249060" providerId="LiveId" clId="{34B68C48-1EA1-4825-AD96-F80EBC5243FC}" dt="2021-07-21T06:29:46.095" v="0" actId="164"/>
          <ac:spMkLst>
            <pc:docMk/>
            <pc:sldMk cId="997183371" sldId="517"/>
            <ac:spMk id="43" creationId="{00000000-0000-0000-0000-000000000000}"/>
          </ac:spMkLst>
        </pc:spChg>
        <pc:spChg chg="mod">
          <ac:chgData name="Choi Jaesik" userId="19f45e9845249060" providerId="LiveId" clId="{34B68C48-1EA1-4825-AD96-F80EBC5243FC}" dt="2021-07-21T06:29:46.095" v="0" actId="164"/>
          <ac:spMkLst>
            <pc:docMk/>
            <pc:sldMk cId="997183371" sldId="517"/>
            <ac:spMk id="44" creationId="{00000000-0000-0000-0000-000000000000}"/>
          </ac:spMkLst>
        </pc:spChg>
        <pc:spChg chg="mod">
          <ac:chgData name="Choi Jaesik" userId="19f45e9845249060" providerId="LiveId" clId="{34B68C48-1EA1-4825-AD96-F80EBC5243FC}" dt="2021-07-21T06:29:46.095" v="0" actId="164"/>
          <ac:spMkLst>
            <pc:docMk/>
            <pc:sldMk cId="997183371" sldId="517"/>
            <ac:spMk id="45" creationId="{00000000-0000-0000-0000-000000000000}"/>
          </ac:spMkLst>
        </pc:spChg>
        <pc:spChg chg="mod">
          <ac:chgData name="Choi Jaesik" userId="19f45e9845249060" providerId="LiveId" clId="{34B68C48-1EA1-4825-AD96-F80EBC5243FC}" dt="2021-07-21T06:29:46.095" v="0" actId="164"/>
          <ac:spMkLst>
            <pc:docMk/>
            <pc:sldMk cId="997183371" sldId="517"/>
            <ac:spMk id="46" creationId="{00000000-0000-0000-0000-000000000000}"/>
          </ac:spMkLst>
        </pc:spChg>
        <pc:spChg chg="mod">
          <ac:chgData name="Choi Jaesik" userId="19f45e9845249060" providerId="LiveId" clId="{34B68C48-1EA1-4825-AD96-F80EBC5243FC}" dt="2021-07-21T06:29:46.095" v="0" actId="164"/>
          <ac:spMkLst>
            <pc:docMk/>
            <pc:sldMk cId="997183371" sldId="517"/>
            <ac:spMk id="47" creationId="{00000000-0000-0000-0000-000000000000}"/>
          </ac:spMkLst>
        </pc:spChg>
        <pc:spChg chg="mod">
          <ac:chgData name="Choi Jaesik" userId="19f45e9845249060" providerId="LiveId" clId="{34B68C48-1EA1-4825-AD96-F80EBC5243FC}" dt="2021-07-21T06:29:46.095" v="0" actId="164"/>
          <ac:spMkLst>
            <pc:docMk/>
            <pc:sldMk cId="997183371" sldId="517"/>
            <ac:spMk id="48" creationId="{00000000-0000-0000-0000-000000000000}"/>
          </ac:spMkLst>
        </pc:spChg>
        <pc:spChg chg="mod">
          <ac:chgData name="Choi Jaesik" userId="19f45e9845249060" providerId="LiveId" clId="{34B68C48-1EA1-4825-AD96-F80EBC5243FC}" dt="2021-07-21T06:29:46.095" v="0" actId="164"/>
          <ac:spMkLst>
            <pc:docMk/>
            <pc:sldMk cId="997183371" sldId="517"/>
            <ac:spMk id="49" creationId="{00000000-0000-0000-0000-000000000000}"/>
          </ac:spMkLst>
        </pc:spChg>
        <pc:grpChg chg="add mod">
          <ac:chgData name="Choi Jaesik" userId="19f45e9845249060" providerId="LiveId" clId="{34B68C48-1EA1-4825-AD96-F80EBC5243FC}" dt="2021-07-21T06:29:46.095" v="0" actId="164"/>
          <ac:grpSpMkLst>
            <pc:docMk/>
            <pc:sldMk cId="997183371" sldId="517"/>
            <ac:grpSpMk id="4" creationId="{B22C7057-DE37-42BD-8910-473B46369795}"/>
          </ac:grpSpMkLst>
        </pc:grpChg>
        <pc:picChg chg="mod">
          <ac:chgData name="Choi Jaesik" userId="19f45e9845249060" providerId="LiveId" clId="{34B68C48-1EA1-4825-AD96-F80EBC5243FC}" dt="2021-07-21T06:29:46.095" v="0" actId="164"/>
          <ac:picMkLst>
            <pc:docMk/>
            <pc:sldMk cId="997183371" sldId="517"/>
            <ac:picMk id="5" creationId="{00000000-0000-0000-0000-000000000000}"/>
          </ac:picMkLst>
        </pc:picChg>
        <pc:picChg chg="mod">
          <ac:chgData name="Choi Jaesik" userId="19f45e9845249060" providerId="LiveId" clId="{34B68C48-1EA1-4825-AD96-F80EBC5243FC}" dt="2021-07-21T06:29:46.095" v="0" actId="164"/>
          <ac:picMkLst>
            <pc:docMk/>
            <pc:sldMk cId="997183371" sldId="517"/>
            <ac:picMk id="17" creationId="{00000000-0000-0000-0000-000000000000}"/>
          </ac:picMkLst>
        </pc:picChg>
        <pc:picChg chg="mod">
          <ac:chgData name="Choi Jaesik" userId="19f45e9845249060" providerId="LiveId" clId="{34B68C48-1EA1-4825-AD96-F80EBC5243FC}" dt="2021-07-21T06:29:46.095" v="0" actId="164"/>
          <ac:picMkLst>
            <pc:docMk/>
            <pc:sldMk cId="997183371" sldId="517"/>
            <ac:picMk id="22" creationId="{00000000-0000-0000-0000-000000000000}"/>
          </ac:picMkLst>
        </pc:picChg>
        <pc:picChg chg="mod">
          <ac:chgData name="Choi Jaesik" userId="19f45e9845249060" providerId="LiveId" clId="{34B68C48-1EA1-4825-AD96-F80EBC5243FC}" dt="2021-07-21T06:29:46.095" v="0" actId="164"/>
          <ac:picMkLst>
            <pc:docMk/>
            <pc:sldMk cId="997183371" sldId="517"/>
            <ac:picMk id="30" creationId="{00000000-0000-0000-0000-000000000000}"/>
          </ac:picMkLst>
        </pc:picChg>
        <pc:picChg chg="mod">
          <ac:chgData name="Choi Jaesik" userId="19f45e9845249060" providerId="LiveId" clId="{34B68C48-1EA1-4825-AD96-F80EBC5243FC}" dt="2021-07-21T06:29:46.095" v="0" actId="164"/>
          <ac:picMkLst>
            <pc:docMk/>
            <pc:sldMk cId="997183371" sldId="517"/>
            <ac:picMk id="31" creationId="{00000000-0000-0000-0000-000000000000}"/>
          </ac:picMkLst>
        </pc:picChg>
        <pc:picChg chg="mod">
          <ac:chgData name="Choi Jaesik" userId="19f45e9845249060" providerId="LiveId" clId="{34B68C48-1EA1-4825-AD96-F80EBC5243FC}" dt="2021-07-21T06:29:46.095" v="0" actId="164"/>
          <ac:picMkLst>
            <pc:docMk/>
            <pc:sldMk cId="997183371" sldId="517"/>
            <ac:picMk id="37" creationId="{00000000-0000-0000-0000-000000000000}"/>
          </ac:picMkLst>
        </pc:picChg>
        <pc:picChg chg="mod">
          <ac:chgData name="Choi Jaesik" userId="19f45e9845249060" providerId="LiveId" clId="{34B68C48-1EA1-4825-AD96-F80EBC5243FC}" dt="2021-07-21T06:29:46.095" v="0" actId="164"/>
          <ac:picMkLst>
            <pc:docMk/>
            <pc:sldMk cId="997183371" sldId="517"/>
            <ac:picMk id="38" creationId="{00000000-0000-0000-0000-000000000000}"/>
          </ac:picMkLst>
        </pc:picChg>
      </pc:sldChg>
      <pc:sldChg chg="addSp delSp modSp new mod">
        <pc:chgData name="Choi Jaesik" userId="19f45e9845249060" providerId="LiveId" clId="{34B68C48-1EA1-4825-AD96-F80EBC5243FC}" dt="2021-07-21T06:30:22.370" v="12"/>
        <pc:sldMkLst>
          <pc:docMk/>
          <pc:sldMk cId="4011566396" sldId="523"/>
        </pc:sldMkLst>
        <pc:spChg chg="mod">
          <ac:chgData name="Choi Jaesik" userId="19f45e9845249060" providerId="LiveId" clId="{34B68C48-1EA1-4825-AD96-F80EBC5243FC}" dt="2021-07-21T06:30:22.370" v="12"/>
          <ac:spMkLst>
            <pc:docMk/>
            <pc:sldMk cId="4011566396" sldId="523"/>
            <ac:spMk id="2" creationId="{6A0BC3F8-DB7A-4C7E-9F6E-BEF4A960C37B}"/>
          </ac:spMkLst>
        </pc:spChg>
        <pc:spChg chg="mod">
          <ac:chgData name="Choi Jaesik" userId="19f45e9845249060" providerId="LiveId" clId="{34B68C48-1EA1-4825-AD96-F80EBC5243FC}" dt="2021-07-21T06:29:58.462" v="6"/>
          <ac:spMkLst>
            <pc:docMk/>
            <pc:sldMk cId="4011566396" sldId="523"/>
            <ac:spMk id="8" creationId="{4C028291-264D-479D-83BD-C41BC4910576}"/>
          </ac:spMkLst>
        </pc:spChg>
        <pc:spChg chg="mod">
          <ac:chgData name="Choi Jaesik" userId="19f45e9845249060" providerId="LiveId" clId="{34B68C48-1EA1-4825-AD96-F80EBC5243FC}" dt="2021-07-21T06:29:58.462" v="6"/>
          <ac:spMkLst>
            <pc:docMk/>
            <pc:sldMk cId="4011566396" sldId="523"/>
            <ac:spMk id="9" creationId="{BA9A66DF-D424-4C53-842D-BA4CE90168BD}"/>
          </ac:spMkLst>
        </pc:spChg>
        <pc:spChg chg="mod">
          <ac:chgData name="Choi Jaesik" userId="19f45e9845249060" providerId="LiveId" clId="{34B68C48-1EA1-4825-AD96-F80EBC5243FC}" dt="2021-07-21T06:29:58.462" v="6"/>
          <ac:spMkLst>
            <pc:docMk/>
            <pc:sldMk cId="4011566396" sldId="523"/>
            <ac:spMk id="10" creationId="{2D75F956-405F-4D7E-85F4-299497FF4CA9}"/>
          </ac:spMkLst>
        </pc:spChg>
        <pc:spChg chg="mod">
          <ac:chgData name="Choi Jaesik" userId="19f45e9845249060" providerId="LiveId" clId="{34B68C48-1EA1-4825-AD96-F80EBC5243FC}" dt="2021-07-21T06:29:58.462" v="6"/>
          <ac:spMkLst>
            <pc:docMk/>
            <pc:sldMk cId="4011566396" sldId="523"/>
            <ac:spMk id="11" creationId="{AB373509-0818-4453-89C6-080B545A783F}"/>
          </ac:spMkLst>
        </pc:spChg>
        <pc:spChg chg="mod">
          <ac:chgData name="Choi Jaesik" userId="19f45e9845249060" providerId="LiveId" clId="{34B68C48-1EA1-4825-AD96-F80EBC5243FC}" dt="2021-07-21T06:29:58.462" v="6"/>
          <ac:spMkLst>
            <pc:docMk/>
            <pc:sldMk cId="4011566396" sldId="523"/>
            <ac:spMk id="12" creationId="{63C99B64-5E24-494E-857E-F59DACFDA3A7}"/>
          </ac:spMkLst>
        </pc:spChg>
        <pc:spChg chg="mod">
          <ac:chgData name="Choi Jaesik" userId="19f45e9845249060" providerId="LiveId" clId="{34B68C48-1EA1-4825-AD96-F80EBC5243FC}" dt="2021-07-21T06:29:58.462" v="6"/>
          <ac:spMkLst>
            <pc:docMk/>
            <pc:sldMk cId="4011566396" sldId="523"/>
            <ac:spMk id="13" creationId="{09004BB5-490F-40B4-985A-DE9FAB242A5F}"/>
          </ac:spMkLst>
        </pc:spChg>
        <pc:spChg chg="mod">
          <ac:chgData name="Choi Jaesik" userId="19f45e9845249060" providerId="LiveId" clId="{34B68C48-1EA1-4825-AD96-F80EBC5243FC}" dt="2021-07-21T06:29:58.462" v="6"/>
          <ac:spMkLst>
            <pc:docMk/>
            <pc:sldMk cId="4011566396" sldId="523"/>
            <ac:spMk id="14" creationId="{5DC3B3BB-C1FD-4FA7-9161-90A126CA7F6D}"/>
          </ac:spMkLst>
        </pc:spChg>
        <pc:spChg chg="mod">
          <ac:chgData name="Choi Jaesik" userId="19f45e9845249060" providerId="LiveId" clId="{34B68C48-1EA1-4825-AD96-F80EBC5243FC}" dt="2021-07-21T06:29:58.462" v="6"/>
          <ac:spMkLst>
            <pc:docMk/>
            <pc:sldMk cId="4011566396" sldId="523"/>
            <ac:spMk id="15" creationId="{ED74F60A-41D9-4A26-B204-B2C62D44DC78}"/>
          </ac:spMkLst>
        </pc:spChg>
        <pc:spChg chg="mod">
          <ac:chgData name="Choi Jaesik" userId="19f45e9845249060" providerId="LiveId" clId="{34B68C48-1EA1-4825-AD96-F80EBC5243FC}" dt="2021-07-21T06:29:58.462" v="6"/>
          <ac:spMkLst>
            <pc:docMk/>
            <pc:sldMk cId="4011566396" sldId="523"/>
            <ac:spMk id="16" creationId="{619E0DE0-F754-4859-8D31-1E24000F680C}"/>
          </ac:spMkLst>
        </pc:spChg>
        <pc:spChg chg="mod">
          <ac:chgData name="Choi Jaesik" userId="19f45e9845249060" providerId="LiveId" clId="{34B68C48-1EA1-4825-AD96-F80EBC5243FC}" dt="2021-07-21T06:29:58.462" v="6"/>
          <ac:spMkLst>
            <pc:docMk/>
            <pc:sldMk cId="4011566396" sldId="523"/>
            <ac:spMk id="18" creationId="{4CC5DCAB-2516-43D7-9346-3591D5B449D2}"/>
          </ac:spMkLst>
        </pc:spChg>
        <pc:spChg chg="mod">
          <ac:chgData name="Choi Jaesik" userId="19f45e9845249060" providerId="LiveId" clId="{34B68C48-1EA1-4825-AD96-F80EBC5243FC}" dt="2021-07-21T06:29:58.462" v="6"/>
          <ac:spMkLst>
            <pc:docMk/>
            <pc:sldMk cId="4011566396" sldId="523"/>
            <ac:spMk id="19" creationId="{6BE40988-3849-4426-8505-E863930CF601}"/>
          </ac:spMkLst>
        </pc:spChg>
        <pc:spChg chg="mod">
          <ac:chgData name="Choi Jaesik" userId="19f45e9845249060" providerId="LiveId" clId="{34B68C48-1EA1-4825-AD96-F80EBC5243FC}" dt="2021-07-21T06:29:58.462" v="6"/>
          <ac:spMkLst>
            <pc:docMk/>
            <pc:sldMk cId="4011566396" sldId="523"/>
            <ac:spMk id="20" creationId="{F843FA6A-957A-41C5-ABF1-026D5B7B1E16}"/>
          </ac:spMkLst>
        </pc:spChg>
        <pc:spChg chg="mod">
          <ac:chgData name="Choi Jaesik" userId="19f45e9845249060" providerId="LiveId" clId="{34B68C48-1EA1-4825-AD96-F80EBC5243FC}" dt="2021-07-21T06:29:58.462" v="6"/>
          <ac:spMkLst>
            <pc:docMk/>
            <pc:sldMk cId="4011566396" sldId="523"/>
            <ac:spMk id="21" creationId="{35A57748-03AD-4970-BE37-D63D3D400CB5}"/>
          </ac:spMkLst>
        </pc:spChg>
        <pc:spChg chg="mod">
          <ac:chgData name="Choi Jaesik" userId="19f45e9845249060" providerId="LiveId" clId="{34B68C48-1EA1-4825-AD96-F80EBC5243FC}" dt="2021-07-21T06:29:58.462" v="6"/>
          <ac:spMkLst>
            <pc:docMk/>
            <pc:sldMk cId="4011566396" sldId="523"/>
            <ac:spMk id="23" creationId="{B1FDD1D3-A594-468B-917B-157AC30F8EAE}"/>
          </ac:spMkLst>
        </pc:spChg>
        <pc:spChg chg="mod">
          <ac:chgData name="Choi Jaesik" userId="19f45e9845249060" providerId="LiveId" clId="{34B68C48-1EA1-4825-AD96-F80EBC5243FC}" dt="2021-07-21T06:29:58.462" v="6"/>
          <ac:spMkLst>
            <pc:docMk/>
            <pc:sldMk cId="4011566396" sldId="523"/>
            <ac:spMk id="24" creationId="{C9B9EA50-06DE-4B5C-A8B1-E87CA3C91C1D}"/>
          </ac:spMkLst>
        </pc:spChg>
        <pc:spChg chg="mod">
          <ac:chgData name="Choi Jaesik" userId="19f45e9845249060" providerId="LiveId" clId="{34B68C48-1EA1-4825-AD96-F80EBC5243FC}" dt="2021-07-21T06:29:58.462" v="6"/>
          <ac:spMkLst>
            <pc:docMk/>
            <pc:sldMk cId="4011566396" sldId="523"/>
            <ac:spMk id="25" creationId="{5ED72644-EC2C-44F8-8A84-33E5CE460908}"/>
          </ac:spMkLst>
        </pc:spChg>
        <pc:spChg chg="mod">
          <ac:chgData name="Choi Jaesik" userId="19f45e9845249060" providerId="LiveId" clId="{34B68C48-1EA1-4825-AD96-F80EBC5243FC}" dt="2021-07-21T06:29:58.462" v="6"/>
          <ac:spMkLst>
            <pc:docMk/>
            <pc:sldMk cId="4011566396" sldId="523"/>
            <ac:spMk id="26" creationId="{E62B6C4F-B472-40A9-A383-FBFD6DB9898F}"/>
          </ac:spMkLst>
        </pc:spChg>
        <pc:spChg chg="mod">
          <ac:chgData name="Choi Jaesik" userId="19f45e9845249060" providerId="LiveId" clId="{34B68C48-1EA1-4825-AD96-F80EBC5243FC}" dt="2021-07-21T06:29:58.462" v="6"/>
          <ac:spMkLst>
            <pc:docMk/>
            <pc:sldMk cId="4011566396" sldId="523"/>
            <ac:spMk id="27" creationId="{0B6B82BF-0EEA-4FEF-A6F3-1393E0E49D5A}"/>
          </ac:spMkLst>
        </pc:spChg>
        <pc:spChg chg="mod">
          <ac:chgData name="Choi Jaesik" userId="19f45e9845249060" providerId="LiveId" clId="{34B68C48-1EA1-4825-AD96-F80EBC5243FC}" dt="2021-07-21T06:29:58.462" v="6"/>
          <ac:spMkLst>
            <pc:docMk/>
            <pc:sldMk cId="4011566396" sldId="523"/>
            <ac:spMk id="28" creationId="{5C187EE1-162B-4ED2-97A8-4E098DF50DBB}"/>
          </ac:spMkLst>
        </pc:spChg>
        <pc:spChg chg="mod">
          <ac:chgData name="Choi Jaesik" userId="19f45e9845249060" providerId="LiveId" clId="{34B68C48-1EA1-4825-AD96-F80EBC5243FC}" dt="2021-07-21T06:29:58.462" v="6"/>
          <ac:spMkLst>
            <pc:docMk/>
            <pc:sldMk cId="4011566396" sldId="523"/>
            <ac:spMk id="31" creationId="{054AAED7-22D2-4516-9EB1-670F2D696871}"/>
          </ac:spMkLst>
        </pc:spChg>
        <pc:spChg chg="mod">
          <ac:chgData name="Choi Jaesik" userId="19f45e9845249060" providerId="LiveId" clId="{34B68C48-1EA1-4825-AD96-F80EBC5243FC}" dt="2021-07-21T06:29:58.462" v="6"/>
          <ac:spMkLst>
            <pc:docMk/>
            <pc:sldMk cId="4011566396" sldId="523"/>
            <ac:spMk id="32" creationId="{FE2FC7D5-0375-4FB4-9B5D-4BA596ED621A}"/>
          </ac:spMkLst>
        </pc:spChg>
        <pc:spChg chg="mod">
          <ac:chgData name="Choi Jaesik" userId="19f45e9845249060" providerId="LiveId" clId="{34B68C48-1EA1-4825-AD96-F80EBC5243FC}" dt="2021-07-21T06:29:58.462" v="6"/>
          <ac:spMkLst>
            <pc:docMk/>
            <pc:sldMk cId="4011566396" sldId="523"/>
            <ac:spMk id="34" creationId="{720A8483-CCA6-42C9-B1BF-3DD56EC6335C}"/>
          </ac:spMkLst>
        </pc:spChg>
        <pc:spChg chg="mod">
          <ac:chgData name="Choi Jaesik" userId="19f45e9845249060" providerId="LiveId" clId="{34B68C48-1EA1-4825-AD96-F80EBC5243FC}" dt="2021-07-21T06:29:58.462" v="6"/>
          <ac:spMkLst>
            <pc:docMk/>
            <pc:sldMk cId="4011566396" sldId="523"/>
            <ac:spMk id="36" creationId="{1E92215F-229D-4D50-86C8-8AA17FBAE87F}"/>
          </ac:spMkLst>
        </pc:spChg>
        <pc:spChg chg="mod">
          <ac:chgData name="Choi Jaesik" userId="19f45e9845249060" providerId="LiveId" clId="{34B68C48-1EA1-4825-AD96-F80EBC5243FC}" dt="2021-07-21T06:29:58.462" v="6"/>
          <ac:spMkLst>
            <pc:docMk/>
            <pc:sldMk cId="4011566396" sldId="523"/>
            <ac:spMk id="37" creationId="{FC862CE6-7F23-4987-BF1F-79E1DA9F8088}"/>
          </ac:spMkLst>
        </pc:spChg>
        <pc:spChg chg="mod">
          <ac:chgData name="Choi Jaesik" userId="19f45e9845249060" providerId="LiveId" clId="{34B68C48-1EA1-4825-AD96-F80EBC5243FC}" dt="2021-07-21T06:29:58.462" v="6"/>
          <ac:spMkLst>
            <pc:docMk/>
            <pc:sldMk cId="4011566396" sldId="523"/>
            <ac:spMk id="38" creationId="{42BBA593-D607-4231-890E-8F44010115D5}"/>
          </ac:spMkLst>
        </pc:spChg>
        <pc:spChg chg="mod">
          <ac:chgData name="Choi Jaesik" userId="19f45e9845249060" providerId="LiveId" clId="{34B68C48-1EA1-4825-AD96-F80EBC5243FC}" dt="2021-07-21T06:29:58.462" v="6"/>
          <ac:spMkLst>
            <pc:docMk/>
            <pc:sldMk cId="4011566396" sldId="523"/>
            <ac:spMk id="39" creationId="{2A5B9466-C2AF-41CD-9875-DAC859E107A4}"/>
          </ac:spMkLst>
        </pc:spChg>
        <pc:spChg chg="mod">
          <ac:chgData name="Choi Jaesik" userId="19f45e9845249060" providerId="LiveId" clId="{34B68C48-1EA1-4825-AD96-F80EBC5243FC}" dt="2021-07-21T06:29:58.462" v="6"/>
          <ac:spMkLst>
            <pc:docMk/>
            <pc:sldMk cId="4011566396" sldId="523"/>
            <ac:spMk id="40" creationId="{E8B75572-3187-42E8-A759-37B83E3EBC0D}"/>
          </ac:spMkLst>
        </pc:spChg>
        <pc:spChg chg="mod">
          <ac:chgData name="Choi Jaesik" userId="19f45e9845249060" providerId="LiveId" clId="{34B68C48-1EA1-4825-AD96-F80EBC5243FC}" dt="2021-07-21T06:29:58.462" v="6"/>
          <ac:spMkLst>
            <pc:docMk/>
            <pc:sldMk cId="4011566396" sldId="523"/>
            <ac:spMk id="41" creationId="{6A048460-0955-4FE5-B5D1-9764FA5C015C}"/>
          </ac:spMkLst>
        </pc:spChg>
        <pc:spChg chg="mod">
          <ac:chgData name="Choi Jaesik" userId="19f45e9845249060" providerId="LiveId" clId="{34B68C48-1EA1-4825-AD96-F80EBC5243FC}" dt="2021-07-21T06:29:58.462" v="6"/>
          <ac:spMkLst>
            <pc:docMk/>
            <pc:sldMk cId="4011566396" sldId="523"/>
            <ac:spMk id="42" creationId="{3F01E77A-514B-4B56-A22B-2D4A2996C8AF}"/>
          </ac:spMkLst>
        </pc:spChg>
        <pc:spChg chg="mod">
          <ac:chgData name="Choi Jaesik" userId="19f45e9845249060" providerId="LiveId" clId="{34B68C48-1EA1-4825-AD96-F80EBC5243FC}" dt="2021-07-21T06:29:58.462" v="6"/>
          <ac:spMkLst>
            <pc:docMk/>
            <pc:sldMk cId="4011566396" sldId="523"/>
            <ac:spMk id="43" creationId="{7EC2A2D4-EDC2-422C-ACD7-367653DAC003}"/>
          </ac:spMkLst>
        </pc:spChg>
        <pc:spChg chg="mod">
          <ac:chgData name="Choi Jaesik" userId="19f45e9845249060" providerId="LiveId" clId="{34B68C48-1EA1-4825-AD96-F80EBC5243FC}" dt="2021-07-21T06:29:58.462" v="6"/>
          <ac:spMkLst>
            <pc:docMk/>
            <pc:sldMk cId="4011566396" sldId="523"/>
            <ac:spMk id="44" creationId="{C836CC37-3616-4DB2-8297-715C362C2FC8}"/>
          </ac:spMkLst>
        </pc:spChg>
        <pc:spChg chg="mod">
          <ac:chgData name="Choi Jaesik" userId="19f45e9845249060" providerId="LiveId" clId="{34B68C48-1EA1-4825-AD96-F80EBC5243FC}" dt="2021-07-21T06:29:58.462" v="6"/>
          <ac:spMkLst>
            <pc:docMk/>
            <pc:sldMk cId="4011566396" sldId="523"/>
            <ac:spMk id="45" creationId="{D3C77151-3519-4E33-A61B-CD2FD71751DB}"/>
          </ac:spMkLst>
        </pc:spChg>
        <pc:grpChg chg="add del mod">
          <ac:chgData name="Choi Jaesik" userId="19f45e9845249060" providerId="LiveId" clId="{34B68C48-1EA1-4825-AD96-F80EBC5243FC}" dt="2021-07-21T06:29:59.192" v="7"/>
          <ac:grpSpMkLst>
            <pc:docMk/>
            <pc:sldMk cId="4011566396" sldId="523"/>
            <ac:grpSpMk id="6" creationId="{B790B3CD-42F7-4D28-8659-7E8DFDFBAA24}"/>
          </ac:grpSpMkLst>
        </pc:grpChg>
        <pc:picChg chg="add del mod">
          <ac:chgData name="Choi Jaesik" userId="19f45e9845249060" providerId="LiveId" clId="{34B68C48-1EA1-4825-AD96-F80EBC5243FC}" dt="2021-07-21T06:29:54.770" v="5" actId="22"/>
          <ac:picMkLst>
            <pc:docMk/>
            <pc:sldMk cId="4011566396" sldId="523"/>
            <ac:picMk id="5" creationId="{E59D86FE-CA98-4987-9131-98AEBDFD8987}"/>
          </ac:picMkLst>
        </pc:picChg>
        <pc:picChg chg="mod">
          <ac:chgData name="Choi Jaesik" userId="19f45e9845249060" providerId="LiveId" clId="{34B68C48-1EA1-4825-AD96-F80EBC5243FC}" dt="2021-07-21T06:29:58.462" v="6"/>
          <ac:picMkLst>
            <pc:docMk/>
            <pc:sldMk cId="4011566396" sldId="523"/>
            <ac:picMk id="7" creationId="{5AF2EBB9-1A9B-4C3E-94AE-3086B0C239EF}"/>
          </ac:picMkLst>
        </pc:picChg>
        <pc:picChg chg="mod">
          <ac:chgData name="Choi Jaesik" userId="19f45e9845249060" providerId="LiveId" clId="{34B68C48-1EA1-4825-AD96-F80EBC5243FC}" dt="2021-07-21T06:29:58.462" v="6"/>
          <ac:picMkLst>
            <pc:docMk/>
            <pc:sldMk cId="4011566396" sldId="523"/>
            <ac:picMk id="17" creationId="{156F4B44-D3BE-445D-8334-A258994A0C9D}"/>
          </ac:picMkLst>
        </pc:picChg>
        <pc:picChg chg="mod">
          <ac:chgData name="Choi Jaesik" userId="19f45e9845249060" providerId="LiveId" clId="{34B68C48-1EA1-4825-AD96-F80EBC5243FC}" dt="2021-07-21T06:29:58.462" v="6"/>
          <ac:picMkLst>
            <pc:docMk/>
            <pc:sldMk cId="4011566396" sldId="523"/>
            <ac:picMk id="22" creationId="{5E9C19EF-9CA5-4092-B495-8EAFF7145C9D}"/>
          </ac:picMkLst>
        </pc:picChg>
        <pc:picChg chg="mod">
          <ac:chgData name="Choi Jaesik" userId="19f45e9845249060" providerId="LiveId" clId="{34B68C48-1EA1-4825-AD96-F80EBC5243FC}" dt="2021-07-21T06:29:58.462" v="6"/>
          <ac:picMkLst>
            <pc:docMk/>
            <pc:sldMk cId="4011566396" sldId="523"/>
            <ac:picMk id="29" creationId="{46552F8E-CDA4-47BA-8BE3-B06399EF463E}"/>
          </ac:picMkLst>
        </pc:picChg>
        <pc:picChg chg="mod">
          <ac:chgData name="Choi Jaesik" userId="19f45e9845249060" providerId="LiveId" clId="{34B68C48-1EA1-4825-AD96-F80EBC5243FC}" dt="2021-07-21T06:29:58.462" v="6"/>
          <ac:picMkLst>
            <pc:docMk/>
            <pc:sldMk cId="4011566396" sldId="523"/>
            <ac:picMk id="30" creationId="{604CB221-F45A-423F-96A3-E0D002F52D9F}"/>
          </ac:picMkLst>
        </pc:picChg>
        <pc:picChg chg="mod">
          <ac:chgData name="Choi Jaesik" userId="19f45e9845249060" providerId="LiveId" clId="{34B68C48-1EA1-4825-AD96-F80EBC5243FC}" dt="2021-07-21T06:29:58.462" v="6"/>
          <ac:picMkLst>
            <pc:docMk/>
            <pc:sldMk cId="4011566396" sldId="523"/>
            <ac:picMk id="33" creationId="{1DE4705C-E400-4035-BD89-F47428D0C95F}"/>
          </ac:picMkLst>
        </pc:picChg>
        <pc:picChg chg="mod">
          <ac:chgData name="Choi Jaesik" userId="19f45e9845249060" providerId="LiveId" clId="{34B68C48-1EA1-4825-AD96-F80EBC5243FC}" dt="2021-07-21T06:29:58.462" v="6"/>
          <ac:picMkLst>
            <pc:docMk/>
            <pc:sldMk cId="4011566396" sldId="523"/>
            <ac:picMk id="35" creationId="{A0E8F711-19FB-4A63-AF15-029F38588DFC}"/>
          </ac:picMkLst>
        </pc:picChg>
        <pc:picChg chg="add mod">
          <ac:chgData name="Choi Jaesik" userId="19f45e9845249060" providerId="LiveId" clId="{34B68C48-1EA1-4825-AD96-F80EBC5243FC}" dt="2021-07-21T06:30:07.837" v="11" actId="14100"/>
          <ac:picMkLst>
            <pc:docMk/>
            <pc:sldMk cId="4011566396" sldId="523"/>
            <ac:picMk id="46" creationId="{6A2E92DE-38E2-47F5-8103-25CAFC83F9F2}"/>
          </ac:picMkLst>
        </pc:picChg>
      </pc:sldChg>
    </pc:docChg>
  </pc:docChgLst>
  <pc:docChgLst>
    <pc:chgData name="Choi Jaesik" userId="19f45e9845249060" providerId="LiveId" clId="{ED88CAA6-5ACC-41E0-94F6-F4A9A14DF2EA}"/>
    <pc:docChg chg="addSld modSld">
      <pc:chgData name="Choi Jaesik" userId="19f45e9845249060" providerId="LiveId" clId="{ED88CAA6-5ACC-41E0-94F6-F4A9A14DF2EA}" dt="2021-07-16T16:39:07.653" v="0"/>
      <pc:docMkLst>
        <pc:docMk/>
      </pc:docMkLst>
      <pc:sldChg chg="add">
        <pc:chgData name="Choi Jaesik" userId="19f45e9845249060" providerId="LiveId" clId="{ED88CAA6-5ACC-41E0-94F6-F4A9A14DF2EA}" dt="2021-07-16T16:39:07.653" v="0"/>
        <pc:sldMkLst>
          <pc:docMk/>
          <pc:sldMk cId="1670818751" sldId="52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135" cy="497918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955" y="0"/>
            <a:ext cx="2946135" cy="497918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r">
              <a:defRPr sz="1200"/>
            </a:lvl1pPr>
          </a:lstStyle>
          <a:p>
            <a:fld id="{8F4DCBA1-F089-4CC5-8BD3-6E69812CB944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308"/>
            <a:ext cx="2946135" cy="497918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955" y="9430308"/>
            <a:ext cx="2946135" cy="497918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r">
              <a:defRPr sz="1200"/>
            </a:lvl1pPr>
          </a:lstStyle>
          <a:p>
            <a:fld id="{F654125B-DC24-4CCF-A542-FFC918272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973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73637-A4A7-48CA-ACB6-7E5B5BDA5C37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44538"/>
            <a:ext cx="59563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75E06-15D0-439F-8EFE-EF9132C1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186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0433" rtl="0" eaLnBrk="1" latinLnBrk="1" hangingPunct="1"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405216" algn="l" defTabSz="810433" rtl="0" eaLnBrk="1" latinLnBrk="1" hangingPunct="1"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810433" algn="l" defTabSz="810433" rtl="0" eaLnBrk="1" latinLnBrk="1" hangingPunct="1"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1215649" algn="l" defTabSz="810433" rtl="0" eaLnBrk="1" latinLnBrk="1" hangingPunct="1"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620865" algn="l" defTabSz="810433" rtl="0" eaLnBrk="1" latinLnBrk="1" hangingPunct="1"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2026082" algn="l" defTabSz="810433" rtl="0" eaLnBrk="1" latinLnBrk="1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2431298" algn="l" defTabSz="810433" rtl="0" eaLnBrk="1" latinLnBrk="1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2836515" algn="l" defTabSz="810433" rtl="0" eaLnBrk="1" latinLnBrk="1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3241731" algn="l" defTabSz="810433" rtl="0" eaLnBrk="1" latinLnBrk="1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Clear</a:t>
            </a:r>
            <a:r>
              <a:rPr lang="en-US" altLang="ko-KR" baseline="0" dirty="0"/>
              <a:t> Cut</a:t>
            </a:r>
            <a:r>
              <a:rPr lang="ko-KR" altLang="en-US" baseline="0" dirty="0"/>
              <a:t>을 </a:t>
            </a:r>
            <a:r>
              <a:rPr lang="ko-KR" altLang="en-US" baseline="0" dirty="0" err="1"/>
              <a:t>했을때</a:t>
            </a:r>
            <a:r>
              <a:rPr lang="ko-KR" altLang="en-US" baseline="0" dirty="0"/>
              <a:t> </a:t>
            </a:r>
            <a:r>
              <a:rPr lang="en-US" altLang="ko-KR" baseline="0" dirty="0"/>
              <a:t>380 </a:t>
            </a:r>
            <a:r>
              <a:rPr lang="en-US" altLang="ko-KR" baseline="0" dirty="0">
                <a:sym typeface="Wingdings" panose="05000000000000000000" pitchFamily="2" charset="2"/>
              </a:rPr>
              <a:t> 360 </a:t>
            </a:r>
            <a:r>
              <a:rPr lang="ko-KR" altLang="en-US" baseline="0" dirty="0">
                <a:sym typeface="Wingdings" panose="05000000000000000000" pitchFamily="2" charset="2"/>
              </a:rPr>
              <a:t>도로 </a:t>
            </a:r>
            <a:r>
              <a:rPr lang="ko-KR" altLang="en-US" baseline="0" dirty="0" err="1">
                <a:sym typeface="Wingdings" panose="05000000000000000000" pitchFamily="2" charset="2"/>
              </a:rPr>
              <a:t>낮췄을때</a:t>
            </a:r>
            <a:r>
              <a:rPr lang="ko-KR" altLang="en-US" baseline="0" dirty="0">
                <a:sym typeface="Wingdings" panose="05000000000000000000" pitchFamily="2" charset="2"/>
              </a:rPr>
              <a:t> </a:t>
            </a:r>
            <a:r>
              <a:rPr lang="en-US" altLang="ko-KR" baseline="0" dirty="0" err="1">
                <a:sym typeface="Wingdings" panose="05000000000000000000" pitchFamily="2" charset="2"/>
              </a:rPr>
              <a:t>Overflash</a:t>
            </a:r>
            <a:r>
              <a:rPr lang="en-US" altLang="ko-KR" baseline="0" dirty="0">
                <a:sym typeface="Wingdings" panose="05000000000000000000" pitchFamily="2" charset="2"/>
              </a:rPr>
              <a:t> </a:t>
            </a:r>
          </a:p>
          <a:p>
            <a:r>
              <a:rPr lang="ko-KR" altLang="en-US" baseline="0" dirty="0">
                <a:sym typeface="Wingdings" panose="05000000000000000000" pitchFamily="2" charset="2"/>
              </a:rPr>
              <a:t>목적 </a:t>
            </a:r>
            <a:r>
              <a:rPr lang="en-US" altLang="ko-KR" baseline="0" dirty="0">
                <a:sym typeface="Wingdings" panose="05000000000000000000" pitchFamily="2" charset="2"/>
              </a:rPr>
              <a:t>3</a:t>
            </a:r>
            <a:r>
              <a:rPr lang="ko-KR" altLang="en-US" baseline="0" dirty="0">
                <a:sym typeface="Wingdings" panose="05000000000000000000" pitchFamily="2" charset="2"/>
              </a:rPr>
              <a:t>에 대해서는 </a:t>
            </a:r>
            <a:r>
              <a:rPr lang="en-US" altLang="ko-KR" baseline="0" dirty="0">
                <a:sym typeface="Wingdings" panose="05000000000000000000" pitchFamily="2" charset="2"/>
              </a:rPr>
              <a:t>POC </a:t>
            </a:r>
            <a:r>
              <a:rPr lang="ko-KR" altLang="en-US" baseline="0" dirty="0">
                <a:sym typeface="Wingdings" panose="05000000000000000000" pitchFamily="2" charset="2"/>
              </a:rPr>
              <a:t>이후 </a:t>
            </a:r>
            <a:r>
              <a:rPr lang="ko-KR" altLang="en-US" baseline="0" dirty="0" err="1">
                <a:sym typeface="Wingdings" panose="05000000000000000000" pitchFamily="2" charset="2"/>
              </a:rPr>
              <a:t>본과제</a:t>
            </a:r>
            <a:r>
              <a:rPr lang="ko-KR" altLang="en-US" baseline="0" dirty="0">
                <a:sym typeface="Wingdings" panose="05000000000000000000" pitchFamily="2" charset="2"/>
              </a:rPr>
              <a:t> 과정에서 적용하는 것으로</a:t>
            </a:r>
            <a:r>
              <a:rPr lang="en-US" altLang="ko-KR" baseline="0" dirty="0">
                <a:sym typeface="Wingdings" panose="05000000000000000000" pitchFamily="2" charset="2"/>
              </a:rPr>
              <a:t>.</a:t>
            </a:r>
          </a:p>
          <a:p>
            <a:endParaRPr lang="en-US" altLang="ko-KR" baseline="0" dirty="0">
              <a:sym typeface="Wingdings" panose="05000000000000000000" pitchFamily="2" charset="2"/>
            </a:endParaRPr>
          </a:p>
          <a:p>
            <a:r>
              <a:rPr lang="ko-KR" altLang="en-US" baseline="0" dirty="0">
                <a:sym typeface="Wingdings" panose="05000000000000000000" pitchFamily="2" charset="2"/>
              </a:rPr>
              <a:t>모니터링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75E06-15D0-439F-8EFE-EF9132C1A62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99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BBBF-6473-487C-98CE-A4D598F06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6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BBBF-6473-487C-98CE-A4D598F06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70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57400" cy="487627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8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BBBF-6473-487C-98CE-A4D598F06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997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 t="87131" r="30858"/>
          <a:stretch>
            <a:fillRect/>
          </a:stretch>
        </p:blipFill>
        <p:spPr bwMode="auto">
          <a:xfrm flipH="1">
            <a:off x="-8792" y="0"/>
            <a:ext cx="9161723" cy="6252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124771"/>
            <a:ext cx="6912768" cy="375709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3" name="Picture 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5767" y="95440"/>
            <a:ext cx="678721" cy="3857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>
          <a:xfrm>
            <a:off x="6830888" y="5377783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69826AA-E7FE-4EE1-87CA-43AAE89E7D16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290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BBBF-6473-487C-98CE-A4D598F06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06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BBBF-6473-487C-98CE-A4D598F06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77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3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3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BBBF-6473-487C-98CE-A4D598F06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75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BBBF-6473-487C-98CE-A4D598F06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04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BBBF-6473-487C-98CE-A4D598F06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55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BBBF-6473-487C-98CE-A4D598F06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05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27545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920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BBBF-6473-487C-98CE-A4D598F06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24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BBBF-6473-487C-98CE-A4D598F06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52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3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12160" y="5296961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53F20-5B06-440F-BF84-67CFFCD234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01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761970" rtl="0" eaLnBrk="1" latinLnBrk="1" hangingPunct="1"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39" indent="-285739" algn="l" defTabSz="7619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defTabSz="761970" rtl="0" eaLnBrk="1" latinLnBrk="1" hangingPunct="1">
        <a:spcBef>
          <a:spcPct val="20000"/>
        </a:spcBef>
        <a:buFont typeface="Arial" pitchFamily="34" charset="0"/>
        <a:buChar char="–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1" hangingPunct="1">
        <a:spcBef>
          <a:spcPct val="20000"/>
        </a:spcBef>
        <a:buFont typeface="Arial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1" hangingPunct="1">
        <a:spcBef>
          <a:spcPct val="20000"/>
        </a:spcBef>
        <a:buFont typeface="Arial" pitchFamily="34" charset="0"/>
        <a:buChar char="»"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1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1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1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1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RHDS Fractionator D95 </a:t>
            </a:r>
            <a:r>
              <a:rPr lang="ko-KR" altLang="en-US" dirty="0"/>
              <a:t>예측 모델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9826AA-E7FE-4EE1-87CA-43AAE89E7D16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r>
              <a:rPr lang="en-US" altLang="ko-KR"/>
              <a:t>/ 12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769268"/>
            <a:ext cx="8568952" cy="4755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목적</a:t>
            </a:r>
            <a:r>
              <a:rPr lang="en-US" altLang="ko-KR" dirty="0"/>
              <a:t>1. APC Diesel D95 </a:t>
            </a:r>
            <a:r>
              <a:rPr lang="ko-KR" altLang="en-US" dirty="0"/>
              <a:t>예측 대비 정확도 높은 </a:t>
            </a:r>
            <a:r>
              <a:rPr lang="en-US" altLang="ko-KR" dirty="0"/>
              <a:t>Model </a:t>
            </a:r>
            <a:r>
              <a:rPr lang="ko-KR" altLang="en-US" dirty="0"/>
              <a:t>을 개발</a:t>
            </a:r>
            <a:endParaRPr lang="en-US" altLang="ko-KR" dirty="0"/>
          </a:p>
          <a:p>
            <a:r>
              <a:rPr lang="ko-KR" altLang="en-US" dirty="0"/>
              <a:t>목적</a:t>
            </a:r>
            <a:r>
              <a:rPr lang="en-US" altLang="ko-KR" dirty="0"/>
              <a:t>2. </a:t>
            </a:r>
            <a:r>
              <a:rPr lang="ko-KR" altLang="en-US" dirty="0"/>
              <a:t>실시간 가격 정보를 고려한 운전 변수 조절 기능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/>
              <a:t>APC Diesel D95 Model</a:t>
            </a:r>
            <a:r>
              <a:rPr lang="ko-KR" altLang="en-US" dirty="0"/>
              <a:t> 정확도 한계</a:t>
            </a:r>
            <a:endParaRPr lang="en-US" altLang="ko-KR" dirty="0"/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   1. </a:t>
            </a:r>
            <a:r>
              <a:rPr lang="en-US" altLang="ko-KR" dirty="0" err="1"/>
              <a:t>Frac</a:t>
            </a:r>
            <a:r>
              <a:rPr lang="en-US" altLang="ko-KR" dirty="0"/>
              <a:t>. Feed </a:t>
            </a:r>
            <a:r>
              <a:rPr lang="ko-KR" altLang="en-US" dirty="0"/>
              <a:t>변화에 대한 정보 없음</a:t>
            </a:r>
            <a:endParaRPr lang="en-US" altLang="ko-KR" dirty="0"/>
          </a:p>
          <a:p>
            <a:r>
              <a:rPr lang="en-US" altLang="ko-KR" dirty="0"/>
              <a:t>          - 1</a:t>
            </a:r>
            <a:r>
              <a:rPr lang="ko-KR" altLang="en-US" dirty="0" err="1"/>
              <a:t>차공정</a:t>
            </a:r>
            <a:r>
              <a:rPr lang="ko-KR" altLang="en-US" dirty="0"/>
              <a:t> </a:t>
            </a:r>
            <a:r>
              <a:rPr lang="ko-KR" altLang="en-US" dirty="0" err="1"/>
              <a:t>운전변화</a:t>
            </a:r>
            <a:r>
              <a:rPr lang="en-US" altLang="ko-KR" dirty="0"/>
              <a:t>(CDU LGO Cut), Tank Operation</a:t>
            </a:r>
            <a:r>
              <a:rPr lang="ko-KR" altLang="en-US" dirty="0"/>
              <a:t>정보 </a:t>
            </a:r>
            <a:r>
              <a:rPr lang="en-US" altLang="ko-KR" dirty="0"/>
              <a:t>X</a:t>
            </a:r>
          </a:p>
          <a:p>
            <a:r>
              <a:rPr lang="en-US" altLang="ko-KR" dirty="0"/>
              <a:t>          - Reactor CAT </a:t>
            </a:r>
            <a:r>
              <a:rPr lang="ko-KR" altLang="en-US" dirty="0"/>
              <a:t>변화에 따른 </a:t>
            </a:r>
            <a:r>
              <a:rPr lang="ko-KR" altLang="en-US" dirty="0" err="1"/>
              <a:t>물성변화</a:t>
            </a:r>
            <a:r>
              <a:rPr lang="ko-KR" altLang="en-US" dirty="0"/>
              <a:t> 예측 </a:t>
            </a:r>
            <a:r>
              <a:rPr lang="en-US" altLang="ko-KR" dirty="0"/>
              <a:t>X</a:t>
            </a:r>
          </a:p>
          <a:p>
            <a:r>
              <a:rPr lang="en-US" altLang="ko-KR" dirty="0"/>
              <a:t>         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상기 정보는 향후에도 확보 불가능 하므로 </a:t>
            </a:r>
            <a:r>
              <a:rPr lang="en-US" altLang="ko-KR" dirty="0">
                <a:sym typeface="Wingdings" panose="05000000000000000000" pitchFamily="2" charset="2"/>
              </a:rPr>
              <a:t>Fractionator R/D </a:t>
            </a:r>
            <a:r>
              <a:rPr lang="ko-KR" altLang="en-US" dirty="0">
                <a:sym typeface="Wingdings" panose="05000000000000000000" pitchFamily="2" charset="2"/>
              </a:rPr>
              <a:t>유량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품질 정보를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         Model </a:t>
            </a:r>
            <a:r>
              <a:rPr lang="ko-KR" altLang="en-US" dirty="0">
                <a:sym typeface="Wingdings" panose="05000000000000000000" pitchFamily="2" charset="2"/>
              </a:rPr>
              <a:t>변수에 포함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2. </a:t>
            </a:r>
            <a:r>
              <a:rPr lang="ko-KR" altLang="en-US" dirty="0"/>
              <a:t>예측 </a:t>
            </a:r>
            <a:r>
              <a:rPr lang="en-US" altLang="ko-KR" dirty="0"/>
              <a:t>Model </a:t>
            </a:r>
            <a:r>
              <a:rPr lang="ko-KR" altLang="en-US" dirty="0" err="1"/>
              <a:t>생성시점과</a:t>
            </a:r>
            <a:r>
              <a:rPr lang="ko-KR" altLang="en-US" dirty="0"/>
              <a:t> 운전 범위 달라질 경우 정확도 감소</a:t>
            </a:r>
            <a:endParaRPr lang="en-US" altLang="ko-KR" dirty="0"/>
          </a:p>
          <a:p>
            <a:r>
              <a:rPr lang="en-US" altLang="ko-KR" dirty="0"/>
              <a:t>           </a:t>
            </a:r>
            <a:r>
              <a:rPr lang="en-US" altLang="ko-KR" dirty="0">
                <a:sym typeface="Wingdings" panose="05000000000000000000" pitchFamily="2" charset="2"/>
              </a:rPr>
              <a:t> Model </a:t>
            </a:r>
            <a:r>
              <a:rPr lang="ko-KR" altLang="en-US" dirty="0" err="1">
                <a:sym typeface="Wingdings" panose="05000000000000000000" pitchFamily="2" charset="2"/>
              </a:rPr>
              <a:t>생성시점과</a:t>
            </a:r>
            <a:r>
              <a:rPr lang="ko-KR" altLang="en-US" dirty="0">
                <a:sym typeface="Wingdings" panose="05000000000000000000" pitchFamily="2" charset="2"/>
              </a:rPr>
              <a:t> 운전 범위가 달라져 차이가 발생한 경우 </a:t>
            </a:r>
            <a:r>
              <a:rPr lang="en-US" altLang="ko-KR" dirty="0">
                <a:sym typeface="Wingdings" panose="05000000000000000000" pitchFamily="2" charset="2"/>
              </a:rPr>
              <a:t>Model Update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   3. </a:t>
            </a:r>
            <a:r>
              <a:rPr lang="ko-KR" altLang="en-US" dirty="0">
                <a:sym typeface="Wingdings" panose="05000000000000000000" pitchFamily="2" charset="2"/>
              </a:rPr>
              <a:t>선형 예측 </a:t>
            </a:r>
            <a:r>
              <a:rPr lang="en-US" altLang="ko-KR" dirty="0">
                <a:sym typeface="Wingdings" panose="05000000000000000000" pitchFamily="2" charset="2"/>
              </a:rPr>
              <a:t>Model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        </a:t>
            </a:r>
            <a:r>
              <a:rPr lang="ko-KR" altLang="en-US" dirty="0">
                <a:sym typeface="Wingdings" panose="05000000000000000000" pitchFamily="2" charset="2"/>
              </a:rPr>
              <a:t>비선형 예측 </a:t>
            </a:r>
            <a:r>
              <a:rPr lang="en-US" altLang="ko-KR" dirty="0" err="1">
                <a:sym typeface="Wingdings" panose="05000000000000000000" pitchFamily="2" charset="2"/>
              </a:rPr>
              <a:t>Moel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구현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61199" y="1282116"/>
            <a:ext cx="5121723" cy="337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목적</a:t>
            </a:r>
            <a:r>
              <a:rPr lang="en-US" altLang="ko-KR" dirty="0"/>
              <a:t>3. Clear or Poor Cut Mode </a:t>
            </a:r>
            <a:r>
              <a:rPr lang="ko-KR" altLang="en-US" dirty="0"/>
              <a:t>선택 가능하도록 개발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841276"/>
            <a:ext cx="1072730" cy="337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POC </a:t>
            </a:r>
            <a:r>
              <a:rPr lang="ko-KR" altLang="en-US" b="1" dirty="0"/>
              <a:t>대상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52120" y="1273324"/>
            <a:ext cx="1354858" cy="337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본 과제 대상</a:t>
            </a:r>
          </a:p>
        </p:txBody>
      </p:sp>
      <p:sp>
        <p:nvSpPr>
          <p:cNvPr id="11" name="오른쪽 중괄호 10"/>
          <p:cNvSpPr/>
          <p:nvPr/>
        </p:nvSpPr>
        <p:spPr>
          <a:xfrm>
            <a:off x="6444208" y="913284"/>
            <a:ext cx="72008" cy="2880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endCxn id="10" idx="1"/>
          </p:cNvCxnSpPr>
          <p:nvPr/>
        </p:nvCxnSpPr>
        <p:spPr>
          <a:xfrm>
            <a:off x="5508104" y="141734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56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선정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9826AA-E7FE-4EE1-87CA-43AAE89E7D16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/ 12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769268"/>
            <a:ext cx="8568952" cy="337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Fractionator </a:t>
            </a:r>
            <a:r>
              <a:rPr lang="ko-KR" altLang="en-US" dirty="0"/>
              <a:t>운전</a:t>
            </a:r>
            <a:r>
              <a:rPr lang="en-US" altLang="ko-KR" dirty="0"/>
              <a:t>, LGO D95</a:t>
            </a:r>
            <a:r>
              <a:rPr lang="ko-KR" altLang="en-US" dirty="0"/>
              <a:t>에 영향을 주는 모든 변수 선택</a:t>
            </a:r>
            <a:r>
              <a:rPr lang="en-US" altLang="ko-KR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508104" y="769268"/>
            <a:ext cx="360040" cy="288032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22C7057-DE37-42BD-8910-473B46369795}"/>
              </a:ext>
            </a:extLst>
          </p:cNvPr>
          <p:cNvGrpSpPr/>
          <p:nvPr/>
        </p:nvGrpSpPr>
        <p:grpSpPr>
          <a:xfrm>
            <a:off x="251520" y="1330092"/>
            <a:ext cx="7739144" cy="3471624"/>
            <a:chOff x="251520" y="1330092"/>
            <a:chExt cx="7739144" cy="347162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l="4166" t="60926" r="35833" b="9074"/>
            <a:stretch/>
          </p:blipFill>
          <p:spPr>
            <a:xfrm>
              <a:off x="621906" y="1388373"/>
              <a:ext cx="5606278" cy="3413343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4065201" y="1474767"/>
              <a:ext cx="853809" cy="246441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748248" y="1967649"/>
              <a:ext cx="398444" cy="184830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837518" y="1782818"/>
              <a:ext cx="284603" cy="184830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232446" y="3351599"/>
              <a:ext cx="284603" cy="246441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015532" y="2669809"/>
              <a:ext cx="284603" cy="154008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253780" y="2650793"/>
              <a:ext cx="284603" cy="154008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54471" y="2891801"/>
              <a:ext cx="284603" cy="154008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795658" y="2788957"/>
              <a:ext cx="284603" cy="154008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837518" y="2337310"/>
              <a:ext cx="284603" cy="184810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3"/>
            <a:srcRect l="44681" t="67354" r="49309" b="28260"/>
            <a:stretch/>
          </p:blipFill>
          <p:spPr>
            <a:xfrm>
              <a:off x="251520" y="3895186"/>
              <a:ext cx="626127" cy="556437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308441" y="3877564"/>
              <a:ext cx="341524" cy="308051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748248" y="2275699"/>
              <a:ext cx="398444" cy="246441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179042" y="2583750"/>
              <a:ext cx="398444" cy="123220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179042" y="2337310"/>
              <a:ext cx="284603" cy="184830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4"/>
            <a:srcRect l="31811" t="80695" r="62685" b="14117"/>
            <a:stretch/>
          </p:blipFill>
          <p:spPr>
            <a:xfrm>
              <a:off x="422282" y="2152479"/>
              <a:ext cx="418310" cy="480096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479202" y="2152479"/>
              <a:ext cx="284603" cy="246441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919010" y="4111779"/>
              <a:ext cx="569206" cy="184830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덧셈 기호 24"/>
            <p:cNvSpPr/>
            <p:nvPr/>
          </p:nvSpPr>
          <p:spPr>
            <a:xfrm>
              <a:off x="5146692" y="4169313"/>
              <a:ext cx="113841" cy="104650"/>
            </a:xfrm>
            <a:prstGeom prst="mathPlus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713638" y="3770642"/>
              <a:ext cx="284603" cy="168531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008807" y="2493128"/>
              <a:ext cx="284603" cy="154008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96333" y="3105643"/>
              <a:ext cx="284603" cy="154008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5"/>
            <a:srcRect l="12581" t="60914" r="71613" b="23459"/>
            <a:stretch/>
          </p:blipFill>
          <p:spPr>
            <a:xfrm>
              <a:off x="5508104" y="2391544"/>
              <a:ext cx="1272156" cy="792088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5"/>
            <a:srcRect l="44061" t="80096" r="50210" b="16153"/>
            <a:stretch/>
          </p:blipFill>
          <p:spPr>
            <a:xfrm>
              <a:off x="6516216" y="2713484"/>
              <a:ext cx="550520" cy="405383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6516216" y="2713484"/>
              <a:ext cx="398444" cy="246441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580112" y="2713484"/>
              <a:ext cx="288032" cy="102425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6"/>
            <a:srcRect l="44222" t="72698" r="50917" b="22981"/>
            <a:stretch/>
          </p:blipFill>
          <p:spPr>
            <a:xfrm>
              <a:off x="5724128" y="1345332"/>
              <a:ext cx="720080" cy="576064"/>
            </a:xfrm>
            <a:prstGeom prst="rect">
              <a:avLst/>
            </a:prstGeom>
          </p:spPr>
        </p:pic>
        <p:sp>
          <p:nvSpPr>
            <p:cNvPr id="40" name="덧셈 기호 39"/>
            <p:cNvSpPr/>
            <p:nvPr/>
          </p:nvSpPr>
          <p:spPr>
            <a:xfrm>
              <a:off x="6228184" y="1489348"/>
              <a:ext cx="113841" cy="104650"/>
            </a:xfrm>
            <a:prstGeom prst="mathPlus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6"/>
            <a:srcRect l="38164" t="77948" r="58642" b="18472"/>
            <a:stretch/>
          </p:blipFill>
          <p:spPr>
            <a:xfrm>
              <a:off x="6372200" y="1330092"/>
              <a:ext cx="456879" cy="576064"/>
            </a:xfrm>
            <a:prstGeom prst="rect">
              <a:avLst/>
            </a:prstGeom>
          </p:spPr>
        </p:pic>
        <p:sp>
          <p:nvSpPr>
            <p:cNvPr id="39" name="직사각형 38"/>
            <p:cNvSpPr/>
            <p:nvPr/>
          </p:nvSpPr>
          <p:spPr>
            <a:xfrm>
              <a:off x="5724128" y="1371620"/>
              <a:ext cx="1152128" cy="288032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76256" y="1489348"/>
              <a:ext cx="106631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+ </a:t>
              </a:r>
              <a:r>
                <a:rPr lang="en-US" altLang="ko-KR" sz="1050" b="1" dirty="0" err="1"/>
                <a:t>Naph</a:t>
              </a:r>
              <a:r>
                <a:rPr lang="en-US" altLang="ko-KR" sz="1050" b="1" dirty="0"/>
                <a:t> </a:t>
              </a:r>
              <a:r>
                <a:rPr lang="ko-KR" altLang="en-US" sz="1050" b="1" dirty="0"/>
                <a:t>품질 </a:t>
              </a:r>
              <a:endParaRPr lang="en-US" altLang="ko-KR" sz="1050" b="1" dirty="0"/>
            </a:p>
            <a:p>
              <a:r>
                <a:rPr lang="en-US" altLang="ko-KR" sz="1050" b="1" dirty="0"/>
                <a:t>  (Distillation)</a:t>
              </a:r>
              <a:endParaRPr lang="ko-KR" altLang="en-US" sz="105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76256" y="2713484"/>
              <a:ext cx="11144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+ Diesel </a:t>
              </a:r>
              <a:r>
                <a:rPr lang="ko-KR" altLang="en-US" sz="1050" b="1" dirty="0"/>
                <a:t>품질 </a:t>
              </a:r>
              <a:endParaRPr lang="en-US" altLang="ko-KR" sz="1050" b="1" dirty="0"/>
            </a:p>
            <a:p>
              <a:r>
                <a:rPr lang="en-US" altLang="ko-KR" sz="1050" b="1" dirty="0"/>
                <a:t>   (Distillation)</a:t>
              </a:r>
              <a:endParaRPr lang="ko-KR" altLang="en-US" sz="105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40152" y="4153644"/>
              <a:ext cx="11144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+ T-AR</a:t>
              </a:r>
              <a:r>
                <a:rPr lang="ko-KR" altLang="en-US" sz="1050" b="1" dirty="0"/>
                <a:t> </a:t>
              </a:r>
              <a:endParaRPr lang="en-US" altLang="ko-KR" sz="1050" b="1" dirty="0"/>
            </a:p>
            <a:p>
              <a:r>
                <a:rPr lang="en-US" altLang="ko-KR" sz="1050" b="1" dirty="0"/>
                <a:t>   (Distillation)</a:t>
              </a:r>
              <a:endParaRPr lang="ko-KR" altLang="en-US" sz="1050" b="1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092280" y="1489348"/>
              <a:ext cx="792088" cy="432048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092280" y="2713484"/>
              <a:ext cx="792088" cy="360040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156176" y="4153644"/>
              <a:ext cx="792088" cy="432048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763688" y="2497460"/>
              <a:ext cx="288032" cy="288032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403648" y="1705372"/>
              <a:ext cx="356611" cy="262276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051720" y="1777380"/>
              <a:ext cx="356611" cy="262276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7183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BC3F8-DB7A-4C7E-9F6E-BEF4A960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RHDS Fractionator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AC0651F-5531-442D-A653-385EEFC43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9826AA-E7FE-4EE1-87CA-43AAE89E7D16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/ 12</a:t>
            </a:r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6A2E92DE-38E2-47F5-8103-25CAFC83F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5" y="841276"/>
            <a:ext cx="914501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6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선정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9826AA-E7FE-4EE1-87CA-43AAE89E7D16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/ 12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" y="645565"/>
            <a:ext cx="8496944" cy="49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3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선정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9826AA-E7FE-4EE1-87CA-43AAE89E7D16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r>
              <a:rPr lang="en-US" altLang="ko-KR"/>
              <a:t>/ 12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613452"/>
            <a:ext cx="8496944" cy="49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1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APC, RTO Model </a:t>
            </a:r>
            <a:r>
              <a:rPr lang="ko-KR" altLang="en-US" dirty="0" err="1"/>
              <a:t>예측값</a:t>
            </a:r>
            <a:r>
              <a:rPr lang="ko-KR" altLang="en-US" dirty="0"/>
              <a:t> </a:t>
            </a:r>
            <a:r>
              <a:rPr lang="en-US" altLang="ko-KR" dirty="0"/>
              <a:t>/ Lab </a:t>
            </a:r>
            <a:r>
              <a:rPr lang="ko-KR" altLang="en-US" dirty="0"/>
              <a:t>값 </a:t>
            </a:r>
            <a:r>
              <a:rPr lang="en-US" altLang="ko-KR" dirty="0"/>
              <a:t>Bias </a:t>
            </a:r>
            <a:r>
              <a:rPr lang="ko-KR" altLang="en-US" dirty="0"/>
              <a:t>조절 현황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9826AA-E7FE-4EE1-87CA-43AAE89E7D16}" type="slidenum">
              <a:rPr lang="ko-KR" altLang="en-US" sz="700" smtClean="0"/>
              <a:pPr/>
              <a:t>6</a:t>
            </a:fld>
            <a:r>
              <a:rPr lang="ko-KR" altLang="en-US" sz="700"/>
              <a:t> </a:t>
            </a:r>
            <a:r>
              <a:rPr lang="en-US" altLang="ko-KR" sz="700"/>
              <a:t>/ 12</a:t>
            </a:r>
            <a:endParaRPr lang="ko-KR" altLang="en-US" sz="700" dirty="0"/>
          </a:p>
        </p:txBody>
      </p:sp>
      <p:grpSp>
        <p:nvGrpSpPr>
          <p:cNvPr id="4" name="그룹 3"/>
          <p:cNvGrpSpPr/>
          <p:nvPr/>
        </p:nvGrpSpPr>
        <p:grpSpPr>
          <a:xfrm>
            <a:off x="6550798" y="985292"/>
            <a:ext cx="1765618" cy="2160240"/>
            <a:chOff x="827584" y="2132856"/>
            <a:chExt cx="1584176" cy="1944216"/>
          </a:xfrm>
        </p:grpSpPr>
        <p:grpSp>
          <p:nvGrpSpPr>
            <p:cNvPr id="5" name="그룹 4"/>
            <p:cNvGrpSpPr/>
            <p:nvPr/>
          </p:nvGrpSpPr>
          <p:grpSpPr>
            <a:xfrm>
              <a:off x="827584" y="2132856"/>
              <a:ext cx="1584176" cy="1944216"/>
              <a:chOff x="611560" y="1844824"/>
              <a:chExt cx="1584176" cy="1944216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611560" y="2204864"/>
                <a:ext cx="1152128" cy="2880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Old APC</a:t>
                </a:r>
                <a:endParaRPr lang="ko-KR" altLang="en-US" sz="12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11560" y="1844824"/>
                <a:ext cx="1584176" cy="288032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LAB</a:t>
                </a:r>
                <a:endParaRPr lang="ko-KR" altLang="en-US" sz="1400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763688" y="2636912"/>
                <a:ext cx="432048" cy="2880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/>
                  <a:t>Bias</a:t>
                </a:r>
                <a:endParaRPr lang="ko-KR" altLang="en-US" sz="1000" b="1" dirty="0"/>
              </a:p>
            </p:txBody>
          </p:sp>
          <p:cxnSp>
            <p:nvCxnSpPr>
              <p:cNvPr id="11" name="직선 연결선 10"/>
              <p:cNvCxnSpPr/>
              <p:nvPr/>
            </p:nvCxnSpPr>
            <p:spPr>
              <a:xfrm>
                <a:off x="2195736" y="1844824"/>
                <a:ext cx="0" cy="19442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1759918" y="2132856"/>
                <a:ext cx="0" cy="7920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/>
              <p:cNvCxnSpPr/>
              <p:nvPr/>
            </p:nvCxnSpPr>
            <p:spPr>
              <a:xfrm>
                <a:off x="1763688" y="2348880"/>
                <a:ext cx="432048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직사각형 13"/>
              <p:cNvSpPr/>
              <p:nvPr/>
            </p:nvSpPr>
            <p:spPr>
              <a:xfrm>
                <a:off x="611560" y="3501008"/>
                <a:ext cx="1584176" cy="28803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New APC</a:t>
                </a:r>
                <a:endParaRPr lang="ko-KR" altLang="en-US" sz="1200" dirty="0"/>
              </a:p>
            </p:txBody>
          </p:sp>
          <p:cxnSp>
            <p:nvCxnSpPr>
              <p:cNvPr id="15" name="직선 연결선 14"/>
              <p:cNvCxnSpPr/>
              <p:nvPr/>
            </p:nvCxnSpPr>
            <p:spPr>
              <a:xfrm>
                <a:off x="611560" y="1844824"/>
                <a:ext cx="0" cy="19442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덧셈 기호 5"/>
            <p:cNvSpPr/>
            <p:nvPr/>
          </p:nvSpPr>
          <p:spPr>
            <a:xfrm>
              <a:off x="1591097" y="2977902"/>
              <a:ext cx="216024" cy="216024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" name="아래쪽 화살표 6"/>
            <p:cNvSpPr/>
            <p:nvPr/>
          </p:nvSpPr>
          <p:spPr>
            <a:xfrm>
              <a:off x="1538139" y="3356992"/>
              <a:ext cx="297557" cy="288032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51520" y="764704"/>
            <a:ext cx="5940846" cy="2609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+mj-lt"/>
              </a:rPr>
              <a:t>정확한 </a:t>
            </a:r>
            <a:r>
              <a:rPr lang="en-US" altLang="ko-KR" sz="1400" dirty="0">
                <a:latin typeface="+mj-lt"/>
              </a:rPr>
              <a:t>Spec. Control</a:t>
            </a:r>
            <a:r>
              <a:rPr lang="ko-KR" altLang="en-US" sz="1400" dirty="0">
                <a:latin typeface="+mj-lt"/>
              </a:rPr>
              <a:t>을 위해 </a:t>
            </a:r>
            <a:r>
              <a:rPr lang="en-US" altLang="ko-KR" sz="1400" dirty="0">
                <a:latin typeface="+mj-lt"/>
              </a:rPr>
              <a:t>Lab</a:t>
            </a:r>
            <a:r>
              <a:rPr lang="ko-KR" altLang="en-US" sz="1400" dirty="0">
                <a:latin typeface="+mj-lt"/>
              </a:rPr>
              <a:t>값에 </a:t>
            </a:r>
            <a:r>
              <a:rPr lang="en-US" altLang="ko-KR" sz="1400" dirty="0">
                <a:latin typeface="+mj-lt"/>
              </a:rPr>
              <a:t>ING </a:t>
            </a:r>
            <a:r>
              <a:rPr lang="ko-KR" altLang="en-US" sz="1400" dirty="0">
                <a:latin typeface="+mj-lt"/>
              </a:rPr>
              <a:t>변수를 맞추어</a:t>
            </a:r>
            <a:endParaRPr lang="en-US" altLang="ko-KR" sz="1400" dirty="0">
              <a:latin typeface="+mj-lt"/>
            </a:endParaRPr>
          </a:p>
          <a:p>
            <a:pPr marL="266700">
              <a:lnSpc>
                <a:spcPct val="200000"/>
              </a:lnSpc>
            </a:pPr>
            <a:r>
              <a:rPr lang="en-US" altLang="ko-KR" sz="1400" dirty="0">
                <a:latin typeface="+mj-lt"/>
              </a:rPr>
              <a:t>APC</a:t>
            </a:r>
            <a:r>
              <a:rPr lang="ko-KR" altLang="en-US" sz="1400" dirty="0">
                <a:latin typeface="+mj-lt"/>
              </a:rPr>
              <a:t>의 </a:t>
            </a:r>
            <a:r>
              <a:rPr lang="en-US" altLang="ko-KR" sz="1400" dirty="0">
                <a:latin typeface="+mj-lt"/>
              </a:rPr>
              <a:t>High/Low Limit </a:t>
            </a:r>
            <a:r>
              <a:rPr lang="ko-KR" altLang="en-US" sz="1400" dirty="0">
                <a:latin typeface="+mj-lt"/>
              </a:rPr>
              <a:t>변경 없이 </a:t>
            </a:r>
            <a:r>
              <a:rPr lang="en-US" altLang="ko-KR" sz="1400" dirty="0">
                <a:latin typeface="+mj-lt"/>
              </a:rPr>
              <a:t>APC</a:t>
            </a:r>
            <a:r>
              <a:rPr lang="ko-KR" altLang="en-US" sz="1400" dirty="0">
                <a:latin typeface="+mj-lt"/>
              </a:rPr>
              <a:t>운전을 하기 위한 </a:t>
            </a:r>
            <a:r>
              <a:rPr lang="en-US" altLang="ko-KR" sz="1400" dirty="0">
                <a:latin typeface="+mj-lt"/>
              </a:rPr>
              <a:t>System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>
                <a:latin typeface="+mj-lt"/>
              </a:rPr>
              <a:t>RTO</a:t>
            </a:r>
            <a:r>
              <a:rPr lang="ko-KR" altLang="en-US" sz="1400" dirty="0">
                <a:latin typeface="+mj-lt"/>
              </a:rPr>
              <a:t>가 실제 물성 값을 실시간으로 </a:t>
            </a:r>
            <a:r>
              <a:rPr lang="en-US" altLang="ko-KR" sz="1400" dirty="0">
                <a:latin typeface="+mj-lt"/>
              </a:rPr>
              <a:t>Gathering </a:t>
            </a:r>
            <a:r>
              <a:rPr lang="ko-KR" altLang="en-US" sz="1400" dirty="0">
                <a:latin typeface="+mj-lt"/>
              </a:rPr>
              <a:t>하여 </a:t>
            </a:r>
            <a:r>
              <a:rPr lang="en-US" altLang="ko-KR" sz="1400" dirty="0">
                <a:latin typeface="+mj-lt"/>
              </a:rPr>
              <a:t>DR(Data Reconciliation) </a:t>
            </a:r>
            <a:r>
              <a:rPr lang="ko-KR" altLang="en-US" sz="1400" dirty="0">
                <a:latin typeface="+mj-lt"/>
              </a:rPr>
              <a:t>하기 위함</a:t>
            </a:r>
            <a:r>
              <a:rPr lang="en-US" altLang="ko-KR" sz="1400" dirty="0">
                <a:latin typeface="+mj-lt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+mj-lt"/>
              </a:rPr>
              <a:t>추후에 </a:t>
            </a:r>
            <a:r>
              <a:rPr lang="en-US" altLang="ko-KR" sz="1400" dirty="0">
                <a:latin typeface="+mj-lt"/>
              </a:rPr>
              <a:t>Romeo</a:t>
            </a:r>
            <a:r>
              <a:rPr lang="ko-KR" altLang="en-US" sz="1400" dirty="0">
                <a:latin typeface="+mj-lt"/>
              </a:rPr>
              <a:t>를 이용하여 </a:t>
            </a:r>
            <a:r>
              <a:rPr lang="en-US" altLang="ko-KR" sz="1400" dirty="0">
                <a:latin typeface="+mj-lt"/>
              </a:rPr>
              <a:t>CDU Column </a:t>
            </a:r>
            <a:r>
              <a:rPr lang="ko-KR" altLang="en-US" sz="1400" dirty="0">
                <a:latin typeface="+mj-lt"/>
              </a:rPr>
              <a:t>안정화 시기를 줄이고 </a:t>
            </a:r>
            <a:r>
              <a:rPr lang="en-US" altLang="ko-KR" sz="1400" dirty="0">
                <a:latin typeface="+mj-lt"/>
              </a:rPr>
              <a:t>RTO Service Time</a:t>
            </a:r>
            <a:r>
              <a:rPr lang="ko-KR" altLang="en-US" sz="1400" dirty="0">
                <a:latin typeface="+mj-lt"/>
              </a:rPr>
              <a:t>을 제고하고자 계획 중임</a:t>
            </a:r>
            <a:r>
              <a:rPr lang="en-US" altLang="ko-KR" sz="1400" dirty="0">
                <a:latin typeface="+mj-lt"/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364088" y="3505572"/>
            <a:ext cx="3672408" cy="16561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Lab update</a:t>
            </a:r>
            <a:r>
              <a:rPr lang="ko-KR" altLang="en-US" sz="1200" dirty="0">
                <a:solidFill>
                  <a:schemeClr val="tx1"/>
                </a:solidFill>
              </a:rPr>
              <a:t>를 실시하게 되면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Lab</a:t>
            </a:r>
            <a:r>
              <a:rPr lang="ko-KR" altLang="en-US" sz="1200" dirty="0">
                <a:solidFill>
                  <a:schemeClr val="tx1"/>
                </a:solidFill>
              </a:rPr>
              <a:t>값과 샘플 당시의 </a:t>
            </a:r>
            <a:r>
              <a:rPr lang="en-US" altLang="ko-KR" sz="1200" dirty="0">
                <a:solidFill>
                  <a:schemeClr val="tx1"/>
                </a:solidFill>
              </a:rPr>
              <a:t>APC</a:t>
            </a:r>
            <a:r>
              <a:rPr lang="ko-KR" altLang="en-US" sz="1200" dirty="0">
                <a:solidFill>
                  <a:schemeClr val="tx1"/>
                </a:solidFill>
              </a:rPr>
              <a:t>변수를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비교하여 그 때의 차이</a:t>
            </a:r>
            <a:r>
              <a:rPr lang="en-US" altLang="ko-KR" sz="1200" dirty="0">
                <a:solidFill>
                  <a:schemeClr val="tx1"/>
                </a:solidFill>
              </a:rPr>
              <a:t>(Bias)</a:t>
            </a:r>
            <a:r>
              <a:rPr lang="ko-KR" altLang="en-US" sz="1200" dirty="0">
                <a:solidFill>
                  <a:schemeClr val="tx1"/>
                </a:solidFill>
              </a:rPr>
              <a:t>만큼을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현재 값에 더해주게 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40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9826AA-E7FE-4EE1-87CA-43AAE89E7D16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/ 12</a:t>
            </a:r>
            <a:endParaRPr lang="ko-KR" altLang="en-US" dirty="0"/>
          </a:p>
        </p:txBody>
      </p:sp>
      <p:sp>
        <p:nvSpPr>
          <p:cNvPr id="52" name="제목 1"/>
          <p:cNvSpPr>
            <a:spLocks noGrp="1"/>
          </p:cNvSpPr>
          <p:nvPr>
            <p:ph type="title"/>
          </p:nvPr>
        </p:nvSpPr>
        <p:spPr>
          <a:xfrm>
            <a:off x="179513" y="124771"/>
            <a:ext cx="6912768" cy="375709"/>
          </a:xfrm>
        </p:spPr>
        <p:txBody>
          <a:bodyPr/>
          <a:lstStyle/>
          <a:p>
            <a:r>
              <a:rPr lang="en-US" altLang="ko-KR" dirty="0"/>
              <a:t>APC, RTO Model </a:t>
            </a:r>
            <a:r>
              <a:rPr lang="ko-KR" altLang="en-US" dirty="0" err="1"/>
              <a:t>예측값</a:t>
            </a:r>
            <a:r>
              <a:rPr lang="ko-KR" altLang="en-US" dirty="0"/>
              <a:t> </a:t>
            </a:r>
            <a:r>
              <a:rPr lang="en-US" altLang="ko-KR" dirty="0"/>
              <a:t>/ Lab </a:t>
            </a:r>
            <a:r>
              <a:rPr lang="ko-KR" altLang="en-US" dirty="0"/>
              <a:t>값 </a:t>
            </a:r>
            <a:r>
              <a:rPr lang="en-US" altLang="ko-KR" dirty="0"/>
              <a:t>Bias </a:t>
            </a:r>
            <a:r>
              <a:rPr lang="ko-KR" altLang="en-US" dirty="0"/>
              <a:t>조절 현황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694610"/>
            <a:ext cx="7675585" cy="503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1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9826AA-E7FE-4EE1-87CA-43AAE89E7D16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/ 12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79513" y="124771"/>
            <a:ext cx="6912768" cy="375709"/>
          </a:xfrm>
        </p:spPr>
        <p:txBody>
          <a:bodyPr/>
          <a:lstStyle/>
          <a:p>
            <a:r>
              <a:rPr lang="en-US" altLang="ko-KR" dirty="0"/>
              <a:t>APC, RTO Model </a:t>
            </a:r>
            <a:r>
              <a:rPr lang="ko-KR" altLang="en-US" dirty="0" err="1"/>
              <a:t>예측값</a:t>
            </a:r>
            <a:r>
              <a:rPr lang="ko-KR" altLang="en-US" dirty="0"/>
              <a:t> </a:t>
            </a:r>
            <a:r>
              <a:rPr lang="en-US" altLang="ko-KR" dirty="0"/>
              <a:t>/ Lab </a:t>
            </a:r>
            <a:r>
              <a:rPr lang="ko-KR" altLang="en-US" dirty="0"/>
              <a:t>값 </a:t>
            </a:r>
            <a:r>
              <a:rPr lang="en-US" altLang="ko-KR" dirty="0"/>
              <a:t>Bias </a:t>
            </a:r>
            <a:r>
              <a:rPr lang="ko-KR" altLang="en-US" dirty="0"/>
              <a:t>조절 현황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95536" y="769268"/>
            <a:ext cx="4032448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/>
              <a:t>주의 </a:t>
            </a:r>
            <a:r>
              <a:rPr lang="ko-KR" altLang="en-US" sz="1800" dirty="0"/>
              <a:t>사항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1784" y="1273324"/>
            <a:ext cx="7686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200" dirty="0"/>
              <a:t>① </a:t>
            </a:r>
            <a:r>
              <a:rPr lang="ko-KR" altLang="ko-KR" sz="1200" dirty="0"/>
              <a:t>현재</a:t>
            </a:r>
            <a:r>
              <a:rPr lang="en-US" altLang="ko-KR" sz="1200" dirty="0"/>
              <a:t> Lab update System</a:t>
            </a:r>
            <a:r>
              <a:rPr lang="ko-KR" altLang="ko-KR" sz="1200" dirty="0"/>
              <a:t>의 경우 </a:t>
            </a:r>
            <a:r>
              <a:rPr lang="en-US" altLang="ko-KR" sz="1200" u="sng" dirty="0"/>
              <a:t>07:XX </a:t>
            </a:r>
            <a:r>
              <a:rPr lang="ko-KR" altLang="ko-KR" sz="1200" u="sng" dirty="0"/>
              <a:t>로 등록하는 경우에는 정규샘플로 인식</a:t>
            </a:r>
            <a:r>
              <a:rPr lang="ko-KR" altLang="ko-KR" sz="1200" dirty="0"/>
              <a:t>되고 있습니다</a:t>
            </a:r>
            <a:r>
              <a:rPr lang="en-US" altLang="ko-KR" sz="1200" dirty="0"/>
              <a:t>. 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/>
              <a:t>    (</a:t>
            </a:r>
            <a:r>
              <a:rPr lang="ko-KR" altLang="ko-KR" sz="1200" dirty="0"/>
              <a:t>정규샘플로 인식되면</a:t>
            </a:r>
            <a:r>
              <a:rPr lang="en-US" altLang="ko-KR" sz="1200" dirty="0"/>
              <a:t> 03:00~04:00 </a:t>
            </a:r>
            <a:r>
              <a:rPr lang="ko-KR" altLang="ko-KR" sz="1200" dirty="0"/>
              <a:t>샘플로 인식</a:t>
            </a:r>
            <a:r>
              <a:rPr lang="en-US" altLang="ko-KR" sz="1200" dirty="0"/>
              <a:t>)</a:t>
            </a:r>
            <a:endParaRPr lang="ko-KR" altLang="ko-KR" sz="1200" dirty="0"/>
          </a:p>
          <a:p>
            <a:pPr lvl="0">
              <a:lnSpc>
                <a:spcPct val="150000"/>
              </a:lnSpc>
            </a:pPr>
            <a:r>
              <a:rPr lang="en-US" altLang="ko-KR" sz="1200" b="1" dirty="0"/>
              <a:t>   </a:t>
            </a:r>
            <a:r>
              <a:rPr lang="ko-KR" altLang="ko-KR" sz="1200" b="1" dirty="0"/>
              <a:t>익일 오전에</a:t>
            </a:r>
            <a:r>
              <a:rPr lang="en-US" altLang="ko-KR" sz="1200" b="1" dirty="0"/>
              <a:t> Charge</a:t>
            </a:r>
            <a:r>
              <a:rPr lang="ko-KR" altLang="ko-KR" sz="1200" b="1" dirty="0"/>
              <a:t>변경 후 첫</a:t>
            </a:r>
            <a:r>
              <a:rPr lang="en-US" altLang="ko-KR" sz="1200" b="1" dirty="0"/>
              <a:t> Sample</a:t>
            </a:r>
            <a:r>
              <a:rPr lang="ko-KR" altLang="ko-KR" sz="1200" b="1" dirty="0"/>
              <a:t>을 보내는 경우</a:t>
            </a:r>
            <a:r>
              <a:rPr lang="en-US" altLang="ko-KR" sz="1200" b="1" dirty="0"/>
              <a:t> 07:XX</a:t>
            </a:r>
            <a:r>
              <a:rPr lang="ko-KR" altLang="ko-KR" sz="1200" b="1" dirty="0"/>
              <a:t>로 보내지 마시기 바랍니다</a:t>
            </a:r>
            <a:r>
              <a:rPr lang="en-US" altLang="ko-KR" sz="1200" b="1" dirty="0"/>
              <a:t>.</a:t>
            </a:r>
            <a:endParaRPr lang="ko-KR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(07</a:t>
            </a:r>
            <a:r>
              <a:rPr lang="ko-KR" altLang="ko-KR" sz="1200" dirty="0"/>
              <a:t>시</a:t>
            </a:r>
            <a:r>
              <a:rPr lang="en-US" altLang="ko-KR" sz="1200" dirty="0"/>
              <a:t> charge </a:t>
            </a:r>
            <a:r>
              <a:rPr lang="ko-KR" altLang="ko-KR" sz="1200" dirty="0"/>
              <a:t>변경</a:t>
            </a:r>
            <a:r>
              <a:rPr lang="en-US" altLang="ko-KR" sz="1200" dirty="0"/>
              <a:t> sample</a:t>
            </a:r>
            <a:r>
              <a:rPr lang="ko-KR" altLang="ko-KR" sz="1200" dirty="0"/>
              <a:t>의 경우</a:t>
            </a:r>
            <a:r>
              <a:rPr lang="en-US" altLang="ko-KR" sz="1200" dirty="0"/>
              <a:t> 06:30~07:00 </a:t>
            </a:r>
            <a:r>
              <a:rPr lang="ko-KR" altLang="ko-KR" sz="1200" dirty="0"/>
              <a:t>샘플로 인식하여야 하나</a:t>
            </a:r>
            <a:r>
              <a:rPr lang="en-US" altLang="ko-KR" sz="1200" dirty="0"/>
              <a:t>, </a:t>
            </a:r>
            <a:r>
              <a:rPr lang="ko-KR" altLang="ko-KR" sz="1200" dirty="0"/>
              <a:t>정규샘플로 인식되어 큰</a:t>
            </a:r>
            <a:r>
              <a:rPr lang="en-US" altLang="ko-KR" sz="1200" dirty="0"/>
              <a:t> Bias</a:t>
            </a:r>
            <a:r>
              <a:rPr lang="ko-KR" altLang="ko-KR" sz="1200" dirty="0"/>
              <a:t>발생</a:t>
            </a:r>
            <a:r>
              <a:rPr lang="en-US" altLang="ko-KR" sz="1200" dirty="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5576" y="2499201"/>
            <a:ext cx="5400600" cy="646331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 07</a:t>
            </a:r>
            <a:r>
              <a:rPr lang="ko-KR" altLang="ko-KR" sz="1200" dirty="0"/>
              <a:t>시는 정규샘플 전용</a:t>
            </a:r>
            <a:r>
              <a:rPr lang="ko-KR" altLang="en-US" sz="1200" dirty="0"/>
              <a:t>이므로</a:t>
            </a:r>
            <a:r>
              <a:rPr lang="en-US" altLang="ko-KR" sz="1200" dirty="0"/>
              <a:t> Charge </a:t>
            </a:r>
            <a:r>
              <a:rPr lang="ko-KR" altLang="en-US" sz="1200" dirty="0"/>
              <a:t>변경용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첫 </a:t>
            </a:r>
            <a:r>
              <a:rPr lang="en-US" altLang="ko-KR" sz="1200" dirty="0"/>
              <a:t>Sample</a:t>
            </a:r>
            <a:r>
              <a:rPr lang="ko-KR" altLang="en-US" sz="1200" dirty="0"/>
              <a:t>을 보내는 경우에는 </a:t>
            </a:r>
            <a:r>
              <a:rPr lang="en-US" altLang="ko-KR" sz="1200" dirty="0"/>
              <a:t>06</a:t>
            </a:r>
            <a:r>
              <a:rPr lang="ko-KR" altLang="ko-KR" sz="1200" dirty="0"/>
              <a:t>시</a:t>
            </a:r>
            <a:r>
              <a:rPr lang="en-US" altLang="ko-KR" sz="1200" dirty="0"/>
              <a:t> or 08</a:t>
            </a:r>
            <a:r>
              <a:rPr lang="ko-KR" altLang="ko-KR" sz="1200" dirty="0"/>
              <a:t>시 샘플</a:t>
            </a:r>
            <a:r>
              <a:rPr lang="ko-KR" altLang="en-US" sz="1200" dirty="0"/>
              <a:t>로 보내시는 것이 좋습니다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41784" y="3289548"/>
            <a:ext cx="7686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200" dirty="0"/>
              <a:t>② </a:t>
            </a:r>
            <a:r>
              <a:rPr lang="en-US" altLang="ko-KR" sz="1200" dirty="0"/>
              <a:t>Lab update System</a:t>
            </a:r>
            <a:r>
              <a:rPr lang="ko-KR" altLang="en-US" sz="1200" dirty="0"/>
              <a:t>은 </a:t>
            </a:r>
            <a:r>
              <a:rPr lang="en-US" altLang="ko-KR" sz="1200" dirty="0"/>
              <a:t>APC</a:t>
            </a:r>
            <a:r>
              <a:rPr lang="ko-KR" altLang="en-US" sz="1200" dirty="0"/>
              <a:t> 구성파일 내의 계산식으로 짜여있습니다</a:t>
            </a:r>
            <a:r>
              <a:rPr lang="en-US" altLang="ko-KR" sz="1200" dirty="0"/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/>
              <a:t>   </a:t>
            </a:r>
            <a:r>
              <a:rPr lang="en-US" altLang="ko-KR" sz="1200" b="1" dirty="0"/>
              <a:t>APC</a:t>
            </a:r>
            <a:r>
              <a:rPr lang="ko-KR" altLang="en-US" sz="1200" b="1" dirty="0"/>
              <a:t>의 계산 주기는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분이므로 </a:t>
            </a:r>
            <a:r>
              <a:rPr lang="en-US" altLang="ko-KR" sz="1200" b="1" dirty="0"/>
              <a:t>[DONE]</a:t>
            </a:r>
            <a:r>
              <a:rPr lang="ko-KR" altLang="en-US" sz="1200" b="1" dirty="0"/>
              <a:t>버튼을 눌러 </a:t>
            </a:r>
            <a:r>
              <a:rPr lang="en-US" altLang="ko-KR" sz="1200" b="1" dirty="0"/>
              <a:t>Lab update</a:t>
            </a:r>
            <a:r>
              <a:rPr lang="ko-KR" altLang="en-US" sz="1200" b="1" dirty="0"/>
              <a:t>를 실시하였을 때 </a:t>
            </a:r>
            <a:endParaRPr lang="en-US" altLang="ko-KR" sz="1200" b="1" dirty="0"/>
          </a:p>
          <a:p>
            <a:pPr lvl="0">
              <a:lnSpc>
                <a:spcPct val="150000"/>
              </a:lnSpc>
            </a:pPr>
            <a:r>
              <a:rPr lang="en-US" altLang="ko-KR" sz="1200" b="1" dirty="0"/>
              <a:t>   </a:t>
            </a:r>
            <a:r>
              <a:rPr lang="ko-KR" altLang="en-US" sz="1200" b="1" dirty="0"/>
              <a:t>최대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분 정도</a:t>
            </a:r>
            <a:r>
              <a:rPr lang="en-US" altLang="ko-KR" sz="1200" b="1" dirty="0"/>
              <a:t> Dead Time</a:t>
            </a:r>
            <a:r>
              <a:rPr lang="ko-KR" altLang="en-US" sz="1200" b="1" dirty="0"/>
              <a:t>이 발생할 수 있습니다</a:t>
            </a:r>
            <a:r>
              <a:rPr lang="en-US" altLang="ko-KR" sz="1200" b="1" dirty="0"/>
              <a:t>. 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/>
              <a:t>   </a:t>
            </a:r>
            <a:r>
              <a:rPr lang="ko-KR" altLang="en-US" sz="1200" dirty="0"/>
              <a:t>또한</a:t>
            </a:r>
            <a:r>
              <a:rPr lang="en-US" altLang="ko-KR" sz="1200" dirty="0"/>
              <a:t>, </a:t>
            </a:r>
            <a:r>
              <a:rPr lang="ko-KR" altLang="en-US" sz="1200" dirty="0"/>
              <a:t>통신장애가 있을 경우 제대로 실시되지 않을 수도 있습니다</a:t>
            </a:r>
            <a:r>
              <a:rPr lang="en-US" altLang="ko-KR" sz="1200" dirty="0"/>
              <a:t>. 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/>
              <a:t>  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790448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SKDocLibContentType" ma:contentTypeID="0x010100F232DC283A0D4D749B6A46903F588C0D00D39894B8CC04C946B412CB4798F51E06" ma:contentTypeVersion="0" ma:contentTypeDescription="ECM 커스텀 문서라이브러리 컨텐츠 타입" ma:contentTypeScope="" ma:versionID="b062de01d5761d344622111aa904db2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64f86e185e95eddd4a136428f9a436a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AuthorName" minOccurs="0"/>
                <xsd:element ref="ns1:AuthorDept" minOccurs="0"/>
                <xsd:element ref="ns1:EditorName" minOccurs="0"/>
                <xsd:element ref="ns1:EditorDept" minOccurs="0"/>
                <xsd:element ref="ns1:DocSecurityLevel" minOccurs="0"/>
                <xsd:element ref="ns1:DocShare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uthorName" ma:index="7" nillable="true" ma:displayName="작성자" ma:description="작성자 이름 필드" ma:internalName="AuthorName">
      <xsd:simpleType>
        <xsd:restriction base="dms:Text"/>
      </xsd:simpleType>
    </xsd:element>
    <xsd:element name="AuthorDept" ma:index="8" nillable="true" ma:displayName="작성자 부서" ma:description="작성자 부서 필드" ma:internalName="AuthorDept">
      <xsd:simpleType>
        <xsd:restriction base="dms:Text"/>
      </xsd:simpleType>
    </xsd:element>
    <xsd:element name="EditorName" ma:index="9" nillable="true" ma:displayName="수정자" ma:description="수정자 이름 필드" ma:hidden="true" ma:internalName="EditorName">
      <xsd:simpleType>
        <xsd:restriction base="dms:Text"/>
      </xsd:simpleType>
    </xsd:element>
    <xsd:element name="EditorDept" ma:index="10" nillable="true" ma:displayName="수정자 부서" ma:description="수정자 부서 필드" ma:internalName="EditorDept">
      <xsd:simpleType>
        <xsd:restriction base="dms:Text"/>
      </xsd:simpleType>
    </xsd:element>
    <xsd:element name="DocSecurityLevel" ma:index="11" nillable="true" ma:displayName="보안등급" ma:description="보안등급 필드(문서함)" ma:internalName="DocSecurityLevel">
      <xsd:simpleType>
        <xsd:restriction base="dms:Unknown"/>
      </xsd:simpleType>
    </xsd:element>
    <xsd:element name="DocSharedFile" ma:index="12" nillable="true" ma:displayName="공유" ma:description="파일 공유 여부 필드" ma:internalName="DocSharedFil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 ma:index="3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ditorName xmlns="http://schemas.microsoft.com/sharepoint/v3" xsi:nil="true"/>
    <DocSecurityLevel xmlns="http://schemas.microsoft.com/sharepoint/v3" xsi:nil="true"/>
    <AuthorName xmlns="http://schemas.microsoft.com/sharepoint/v3" xsi:nil="true"/>
    <DocSharedFile xmlns="http://schemas.microsoft.com/sharepoint/v3" xsi:nil="true"/>
    <AuthorDept xmlns="http://schemas.microsoft.com/sharepoint/v3" xsi:nil="true"/>
    <EditorDept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B0D5B87-B874-49C0-B963-4C9F628ED0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5DD182-664D-449A-9FF8-283510B505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A14466-D916-42AB-8633-3AE6A4511420}">
  <ds:schemaRefs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microsoft.com/sharepoint/v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59722</TotalTime>
  <Words>492</Words>
  <Application>Microsoft Office PowerPoint</Application>
  <PresentationFormat>화면 슬라이드 쇼(16:10)</PresentationFormat>
  <Paragraphs>72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HY견고딕</vt:lpstr>
      <vt:lpstr>맑은 고딕</vt:lpstr>
      <vt:lpstr>Arial</vt:lpstr>
      <vt:lpstr>Office 테마</vt:lpstr>
      <vt:lpstr>RHDS Fractionator D95 예측 모델 </vt:lpstr>
      <vt:lpstr>변수 선정</vt:lpstr>
      <vt:lpstr>RHDS Fractionator</vt:lpstr>
      <vt:lpstr>변수 선정</vt:lpstr>
      <vt:lpstr>변수 선정</vt:lpstr>
      <vt:lpstr>APC, RTO Model 예측값 / Lab 값 Bias 조절 현황</vt:lpstr>
      <vt:lpstr>APC, RTO Model 예측값 / Lab 값 Bias 조절 현황</vt:lpstr>
      <vt:lpstr>APC, RTO Model 예측값 / Lab 값 Bias 조절 현황</vt:lpstr>
    </vt:vector>
  </TitlesOfParts>
  <Company>SK Innovation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System 수명 연장 방안 수립 (20161128) F.pptx</dc:title>
  <dc:creator>Windows 사용자</dc:creator>
  <cp:lastModifiedBy>주식회사인이지</cp:lastModifiedBy>
  <cp:revision>1445</cp:revision>
  <cp:lastPrinted>2021-04-20T04:25:06Z</cp:lastPrinted>
  <dcterms:created xsi:type="dcterms:W3CDTF">2015-04-27T05:55:05Z</dcterms:created>
  <dcterms:modified xsi:type="dcterms:W3CDTF">2021-11-08T09:02:23Z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0x010100F232DC283A0D4D749B6A46903F588C0D00D39894B8CC04C946B412CB4798F51E06</vt:lpwstr>
  </property>
</Properties>
</file>