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/>
    <p:restoredTop sz="94633"/>
  </p:normalViewPr>
  <p:slideViewPr>
    <p:cSldViewPr snapToGrid="0">
      <p:cViewPr>
        <p:scale>
          <a:sx n="77" d="100"/>
          <a:sy n="77" d="100"/>
        </p:scale>
        <p:origin x="3792" y="1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C863B-F474-944B-90FE-F3D3BAD7C684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7FE75E-05B8-8249-B54D-E70DA0EFA9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92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for advertising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7FE75E-05B8-8249-B54D-E70DA0EFA9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0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159BD-58EA-9EFC-F637-AA44BD5DB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1BB44-E973-E3DB-1D1B-B40B540A9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FC9B0-D910-68CE-4374-5A0526533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568-D4A9-0F4C-B18D-E164D97BA203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AF434-524A-2342-29C6-5D686F425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8864F-3DA0-0048-B79D-25C76FBA0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409-C5B3-674F-8332-25D8929F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082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14433-77BE-A0DE-4C29-9A25D5726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5FF0D-A4A5-4817-01CA-646C73970A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C7EA6-B93D-CA14-4DEE-1E14923D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568-D4A9-0F4C-B18D-E164D97BA203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B7AF8-CDF4-EB49-E249-A43A090F3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0F579-44DB-8F66-DDBC-9ED692F08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409-C5B3-674F-8332-25D8929F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94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1EC794-ECDA-03DE-D2B8-C38866227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BE2ABB-4378-2D61-1917-86EC0C952E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F2BF5-476A-ACB4-EDA6-12A25B083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568-D4A9-0F4C-B18D-E164D97BA203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E7D73-3C67-D98A-B07A-3E4EB0722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CEAEE-787D-FD94-01F4-E2F373A2B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409-C5B3-674F-8332-25D8929F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266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B3861-F802-E0BA-B9DD-5A975389D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49554-AC97-FF17-8B3B-FB30E3A4D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9BD28-BB7C-D007-D31C-818F43B1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568-D4A9-0F4C-B18D-E164D97BA203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C088C-C0B5-0C75-A801-731A712A6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ACF59-E6C0-34EE-0C55-8D776809A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409-C5B3-674F-8332-25D8929F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14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9F3D5-5CDB-916A-CF6D-1C1CA1D8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1650-20C4-914B-4C19-AA269A0DA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AA4031-76BB-AE7C-F197-733184D32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568-D4A9-0F4C-B18D-E164D97BA203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8405D-E79D-2CE4-F245-36C23B043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36E0A-04DF-4E93-8133-D0EFE920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409-C5B3-674F-8332-25D8929F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216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3CA33-8014-3A13-DE5F-5676FFFA5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FB377-80E6-9441-A312-000FD7588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DC0FF-0034-1EBF-F212-02F69A85C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837D6-CEC2-FC26-7721-0392B2DDA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568-D4A9-0F4C-B18D-E164D97BA203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43A4BC-6965-37C7-C8B8-50366A74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2B3EE1-5C4C-3CC5-E22B-64C73A9DD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409-C5B3-674F-8332-25D8929F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4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33BAB-7D9C-78DB-D0F3-4203B1AF8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62A66B-AB6D-AAC6-F5AD-4CCB733F1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46067-E739-E9CA-E77C-876BD934A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E8DA69-35ED-F0A4-B710-B83F2E7DB3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D87929-3048-E81D-8ED5-FC3BE96106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9810DF-E69D-AE71-658D-6049ED6A7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568-D4A9-0F4C-B18D-E164D97BA203}" type="datetimeFigureOut">
              <a:rPr lang="en-US" smtClean="0"/>
              <a:t>1/10/25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C8F9D2-DC2D-1A85-AB60-872B79715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353C40-0B73-36E1-F023-9CBBE2AA3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409-C5B3-674F-8332-25D8929F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944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A69FF-218F-00F7-A4E1-3C209D75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7BA1D-2E78-27EC-0AFE-EFA931110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568-D4A9-0F4C-B18D-E164D97BA203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16ECE5-A199-E8F7-A2A3-24D9BBBF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07785F-3DF5-0EA4-FC51-14E50BC26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409-C5B3-674F-8332-25D8929F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435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D09047-4109-C3FE-39CE-3A434A19E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568-D4A9-0F4C-B18D-E164D97BA203}" type="datetimeFigureOut">
              <a:rPr lang="en-US" smtClean="0"/>
              <a:t>1/10/25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F2420E-2A8E-C508-A1DC-C0466ADCA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1D54-AED0-4148-4A2C-FDABD7FC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409-C5B3-674F-8332-25D8929F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22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A90ED-D0B4-8751-F1A3-69BAA37FE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C155-4D4A-F1FB-0538-3286BAC96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63BD7-7C62-A901-77B6-275E285FE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8DDCAB-47C1-62CF-F377-D726247D7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568-D4A9-0F4C-B18D-E164D97BA203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B4E37-EBFF-69DD-CC07-9B23A9B4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D1F931-877E-77E0-2824-DC9431E18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409-C5B3-674F-8332-25D8929F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14D9-78E7-BD73-F68D-8F4B1EE53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741F1C-3CAB-A3EA-027A-E034BEBA09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EB589-4412-A809-79E8-6E2C6AB2DA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A8E705-1FD7-0995-25B2-FC1812C5E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50568-D4A9-0F4C-B18D-E164D97BA203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23470-4E0B-AD39-2EE9-DDD697243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DE1532-886A-BD0D-112E-3FFABD050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51409-C5B3-674F-8332-25D8929F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57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6D8BDD-B987-75D8-FDEB-F61D87C17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61A118-60E3-0D1A-17DC-B28CD5425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4A68E-FCD4-4237-B6F8-95FA7A9B05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150568-D4A9-0F4C-B18D-E164D97BA203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CEEA3-FED6-8852-56A1-4AE5A547E6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D6233-ADFB-C7FC-FB82-9094EA87B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C51409-C5B3-674F-8332-25D8929F07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38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42AB8-A99E-BCC7-5312-FF627F93A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7B6F0A14-D188-C0BA-3C8D-B8AC347A9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127" y="744071"/>
            <a:ext cx="4241800" cy="472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90E7FB-968B-75D6-D518-36B444B0E796}"/>
              </a:ext>
            </a:extLst>
          </p:cNvPr>
          <p:cNvSpPr txBox="1"/>
          <p:nvPr/>
        </p:nvSpPr>
        <p:spPr>
          <a:xfrm>
            <a:off x="5112572" y="744071"/>
            <a:ext cx="6559880" cy="41468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/>
              <a:t>Verkko</a:t>
            </a:r>
            <a:r>
              <a:rPr lang="en-US" sz="3600" b="1" dirty="0"/>
              <a:t>-fillet</a:t>
            </a:r>
          </a:p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post-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verkko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process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toolkit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Easy-to-use toolkit for cleaning </a:t>
            </a:r>
            <a:r>
              <a:rPr lang="en-US" sz="2100" dirty="0" err="1"/>
              <a:t>Verkko</a:t>
            </a:r>
            <a:r>
              <a:rPr lang="en-US" sz="2100" dirty="0"/>
              <a:t> assemblies.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Assign chromosomes, trim, flip, rename, and sort with ease.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Validate with QV checks and quality control metrics.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Visualize stats and progress.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100" dirty="0"/>
              <a:t>Resolve gaps and tangles.</a:t>
            </a:r>
            <a:endParaRPr lang="en-US" sz="21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7" name="Picture 16" descr="Qr code&#10;&#10;Description automatically generated">
            <a:extLst>
              <a:ext uri="{FF2B5EF4-FFF2-40B4-BE49-F238E27FC236}">
                <a16:creationId xmlns:a16="http://schemas.microsoft.com/office/drawing/2014/main" id="{680ED38A-8803-AAE7-5817-167B5BA94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1233" y="5127045"/>
            <a:ext cx="1556089" cy="155608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7437C2A-122A-CD33-4ED3-81A872143D6D}"/>
              </a:ext>
            </a:extLst>
          </p:cNvPr>
          <p:cNvSpPr txBox="1"/>
          <p:nvPr/>
        </p:nvSpPr>
        <p:spPr>
          <a:xfrm>
            <a:off x="8155771" y="5127045"/>
            <a:ext cx="215546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Under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Juhyun Kim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Arang</a:t>
            </a:r>
            <a:r>
              <a:rPr lang="en-US" dirty="0"/>
              <a:t> </a:t>
            </a:r>
            <a:r>
              <a:rPr lang="en-US" dirty="0" err="1"/>
              <a:t>Rhie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Sergey Koren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Adam </a:t>
            </a:r>
            <a:r>
              <a:rPr lang="en-US" dirty="0" err="1"/>
              <a:t>Phillippy</a:t>
            </a:r>
            <a:endParaRPr lang="en-US" dirty="0"/>
          </a:p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38368D-32E9-A3CB-9DEB-2E2364FFAE57}"/>
              </a:ext>
            </a:extLst>
          </p:cNvPr>
          <p:cNvSpPr txBox="1"/>
          <p:nvPr/>
        </p:nvSpPr>
        <p:spPr>
          <a:xfrm>
            <a:off x="3681751" y="5397257"/>
            <a:ext cx="40721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b="1" i="1" dirty="0">
                <a:solidFill>
                  <a:schemeClr val="accent2"/>
                </a:solidFill>
              </a:rPr>
              <a:t>Will be released soon!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34190-8F74-FC10-B9B6-178E05BE18C8}"/>
              </a:ext>
            </a:extLst>
          </p:cNvPr>
          <p:cNvSpPr txBox="1"/>
          <p:nvPr/>
        </p:nvSpPr>
        <p:spPr>
          <a:xfrm>
            <a:off x="4000043" y="5905089"/>
            <a:ext cx="3435556" cy="49244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2600" i="1" dirty="0">
                <a:solidFill>
                  <a:schemeClr val="accent2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“Make your own fillet”</a:t>
            </a:r>
          </a:p>
        </p:txBody>
      </p:sp>
    </p:spTree>
    <p:extLst>
      <p:ext uri="{BB962C8B-B14F-4D97-AF65-F5344CB8AC3E}">
        <p14:creationId xmlns:p14="http://schemas.microsoft.com/office/powerpoint/2010/main" val="274657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48044407-2365-94C9-0362-125BCE8E761C}"/>
              </a:ext>
            </a:extLst>
          </p:cNvPr>
          <p:cNvGrpSpPr/>
          <p:nvPr/>
        </p:nvGrpSpPr>
        <p:grpSpPr>
          <a:xfrm>
            <a:off x="875842" y="540796"/>
            <a:ext cx="4230747" cy="4728008"/>
            <a:chOff x="875842" y="540796"/>
            <a:chExt cx="4230747" cy="4728008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10EDC5F8-C784-B124-3CC9-6E1F47DE8BAC}"/>
                </a:ext>
              </a:extLst>
            </p:cNvPr>
            <p:cNvGrpSpPr/>
            <p:nvPr/>
          </p:nvGrpSpPr>
          <p:grpSpPr>
            <a:xfrm flipH="1">
              <a:off x="929222" y="1867839"/>
              <a:ext cx="3927836" cy="1737704"/>
              <a:chOff x="1150669" y="1896816"/>
              <a:chExt cx="3927836" cy="1737704"/>
            </a:xfrm>
          </p:grpSpPr>
          <p:pic>
            <p:nvPicPr>
              <p:cNvPr id="36" name="Picture 35" descr="A picture containing fish, spiny-finned fish&#10;&#10;Description automatically generated">
                <a:extLst>
                  <a:ext uri="{FF2B5EF4-FFF2-40B4-BE49-F238E27FC236}">
                    <a16:creationId xmlns:a16="http://schemas.microsoft.com/office/drawing/2014/main" id="{9466A5FE-27CD-1534-DC42-C1F4E28862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10492" y="2224549"/>
                <a:ext cx="3469262" cy="108223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A5BBB6F-D5DE-E2E0-B5B2-2DA491B54AE6}"/>
                  </a:ext>
                </a:extLst>
              </p:cNvPr>
              <p:cNvSpPr/>
              <p:nvPr/>
            </p:nvSpPr>
            <p:spPr>
              <a:xfrm>
                <a:off x="1150669" y="1896816"/>
                <a:ext cx="3927836" cy="1737704"/>
              </a:xfrm>
              <a:prstGeom prst="rect">
                <a:avLst/>
              </a:prstGeom>
              <a:solidFill>
                <a:srgbClr val="FFFBFC">
                  <a:alpha val="69804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DA654B-4F7E-FD9F-27F6-9A573003338A}"/>
                </a:ext>
              </a:extLst>
            </p:cNvPr>
            <p:cNvSpPr txBox="1"/>
            <p:nvPr/>
          </p:nvSpPr>
          <p:spPr>
            <a:xfrm>
              <a:off x="1525565" y="3477035"/>
              <a:ext cx="309469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err="1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Verkko</a:t>
              </a:r>
              <a:r>
                <a:rPr lang="en-US" sz="4000" b="1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-fillet</a:t>
              </a: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BAA37876-3D72-623C-E21E-1F81F96B87C6}"/>
                </a:ext>
              </a:extLst>
            </p:cNvPr>
            <p:cNvSpPr/>
            <p:nvPr/>
          </p:nvSpPr>
          <p:spPr>
            <a:xfrm rot="5400000">
              <a:off x="627212" y="789426"/>
              <a:ext cx="4728008" cy="4230747"/>
            </a:xfrm>
            <a:custGeom>
              <a:avLst/>
              <a:gdLst>
                <a:gd name="connsiteX0" fmla="*/ 315898 w 4728008"/>
                <a:gd name="connsiteY0" fmla="*/ 2266829 h 4533659"/>
                <a:gd name="connsiteX1" fmla="*/ 1297857 w 4728008"/>
                <a:gd name="connsiteY1" fmla="*/ 4230746 h 4533659"/>
                <a:gd name="connsiteX2" fmla="*/ 3430152 w 4728008"/>
                <a:gd name="connsiteY2" fmla="*/ 4230746 h 4533659"/>
                <a:gd name="connsiteX3" fmla="*/ 4412111 w 4728008"/>
                <a:gd name="connsiteY3" fmla="*/ 2266829 h 4533659"/>
                <a:gd name="connsiteX4" fmla="*/ 3430152 w 4728008"/>
                <a:gd name="connsiteY4" fmla="*/ 302912 h 4533659"/>
                <a:gd name="connsiteX5" fmla="*/ 1297857 w 4728008"/>
                <a:gd name="connsiteY5" fmla="*/ 302912 h 4533659"/>
                <a:gd name="connsiteX6" fmla="*/ 0 w 4728008"/>
                <a:gd name="connsiteY6" fmla="*/ 2266830 h 4533659"/>
                <a:gd name="connsiteX7" fmla="*/ 1133415 w 4728008"/>
                <a:gd name="connsiteY7" fmla="*/ 0 h 4533659"/>
                <a:gd name="connsiteX8" fmla="*/ 3594593 w 4728008"/>
                <a:gd name="connsiteY8" fmla="*/ 0 h 4533659"/>
                <a:gd name="connsiteX9" fmla="*/ 4728008 w 4728008"/>
                <a:gd name="connsiteY9" fmla="*/ 2266830 h 4533659"/>
                <a:gd name="connsiteX10" fmla="*/ 3594593 w 4728008"/>
                <a:gd name="connsiteY10" fmla="*/ 4533659 h 4533659"/>
                <a:gd name="connsiteX11" fmla="*/ 1133415 w 4728008"/>
                <a:gd name="connsiteY11" fmla="*/ 4533659 h 453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28008" h="4533659">
                  <a:moveTo>
                    <a:pt x="315898" y="2266829"/>
                  </a:moveTo>
                  <a:lnTo>
                    <a:pt x="1297857" y="4230746"/>
                  </a:lnTo>
                  <a:lnTo>
                    <a:pt x="3430152" y="4230746"/>
                  </a:lnTo>
                  <a:lnTo>
                    <a:pt x="4412111" y="2266829"/>
                  </a:lnTo>
                  <a:lnTo>
                    <a:pt x="3430152" y="302912"/>
                  </a:lnTo>
                  <a:lnTo>
                    <a:pt x="1297857" y="302912"/>
                  </a:lnTo>
                  <a:close/>
                  <a:moveTo>
                    <a:pt x="0" y="2266830"/>
                  </a:moveTo>
                  <a:lnTo>
                    <a:pt x="1133415" y="0"/>
                  </a:lnTo>
                  <a:lnTo>
                    <a:pt x="3594593" y="0"/>
                  </a:lnTo>
                  <a:lnTo>
                    <a:pt x="4728008" y="2266830"/>
                  </a:lnTo>
                  <a:lnTo>
                    <a:pt x="3594593" y="4533659"/>
                  </a:lnTo>
                  <a:lnTo>
                    <a:pt x="1133415" y="4533659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43" name="Picture 42" descr="A picture containing accessory&#10;&#10;Description automatically generated">
              <a:extLst>
                <a:ext uri="{FF2B5EF4-FFF2-40B4-BE49-F238E27FC236}">
                  <a16:creationId xmlns:a16="http://schemas.microsoft.com/office/drawing/2014/main" id="{80BDD9E8-0B7A-FEB4-ACD5-14225F56B5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1303577" y="861771"/>
              <a:ext cx="3493658" cy="3493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724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70</Words>
  <Application>Microsoft Macintosh PowerPoint</Application>
  <PresentationFormat>Widescreen</PresentationFormat>
  <Paragraphs>18</Paragraphs>
  <Slides>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APPLE CHANCERY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Kim, Juhyun (NIH/NHGRI) [F]</dc:creator>
  <cp:lastModifiedBy>Kim, Juhyun (NIH/NHGRI) [F]</cp:lastModifiedBy>
  <cp:revision>16</cp:revision>
  <dcterms:created xsi:type="dcterms:W3CDTF">2025-01-09T23:07:06Z</dcterms:created>
  <dcterms:modified xsi:type="dcterms:W3CDTF">2025-01-10T17:17:04Z</dcterms:modified>
</cp:coreProperties>
</file>