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93FC-7E85-44CD-BCD5-326216C99BD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B98C-0295-4FC7-A4CD-69D0325A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3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93FC-7E85-44CD-BCD5-326216C99BD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B98C-0295-4FC7-A4CD-69D0325A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4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93FC-7E85-44CD-BCD5-326216C99BD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B98C-0295-4FC7-A4CD-69D0325A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7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93FC-7E85-44CD-BCD5-326216C99BD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B98C-0295-4FC7-A4CD-69D0325A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1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93FC-7E85-44CD-BCD5-326216C99BD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B98C-0295-4FC7-A4CD-69D0325A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3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93FC-7E85-44CD-BCD5-326216C99BD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B98C-0295-4FC7-A4CD-69D0325A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3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93FC-7E85-44CD-BCD5-326216C99BD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B98C-0295-4FC7-A4CD-69D0325A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93FC-7E85-44CD-BCD5-326216C99BD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B98C-0295-4FC7-A4CD-69D0325A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8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93FC-7E85-44CD-BCD5-326216C99BD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B98C-0295-4FC7-A4CD-69D0325A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4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93FC-7E85-44CD-BCD5-326216C99BD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B98C-0295-4FC7-A4CD-69D0325A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9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93FC-7E85-44CD-BCD5-326216C99BD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B98C-0295-4FC7-A4CD-69D0325A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4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993FC-7E85-44CD-BCD5-326216C99BD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CB98C-0295-4FC7-A4CD-69D0325A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950"/>
            <a:ext cx="12192000" cy="66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69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950"/>
            <a:ext cx="12192000" cy="66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52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950"/>
            <a:ext cx="12192000" cy="66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91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950"/>
            <a:ext cx="12192000" cy="66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32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950"/>
            <a:ext cx="12192000" cy="66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83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30" y="0"/>
            <a:ext cx="9160030" cy="4990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40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MINRGUEST1</dc:creator>
  <cp:lastModifiedBy>MINRGUEST1</cp:lastModifiedBy>
  <cp:revision>2</cp:revision>
  <dcterms:created xsi:type="dcterms:W3CDTF">2019-04-23T05:03:45Z</dcterms:created>
  <dcterms:modified xsi:type="dcterms:W3CDTF">2019-04-23T05:14:24Z</dcterms:modified>
</cp:coreProperties>
</file>