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D892-86E1-42FD-ABBA-EA6A16303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 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9E0B9-CE76-457D-AAA1-DD24BDB89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Csc</a:t>
            </a:r>
            <a:r>
              <a:rPr lang="en-US" dirty="0"/>
              <a:t> 510		Dr. Rahul Singh  		Spring 2019</a:t>
            </a:r>
          </a:p>
          <a:p>
            <a:r>
              <a:rPr lang="en-US" dirty="0"/>
              <a:t>Created by: Jonathan Julian</a:t>
            </a:r>
          </a:p>
        </p:txBody>
      </p:sp>
    </p:spTree>
    <p:extLst>
      <p:ext uri="{BB962C8B-B14F-4D97-AF65-F5344CB8AC3E}">
        <p14:creationId xmlns:p14="http://schemas.microsoft.com/office/powerpoint/2010/main" val="300801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66F0-CAF9-428F-B640-86D4AE42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435796"/>
            <a:ext cx="8296654" cy="1714091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FF46-B7AC-4503-BE48-1E2C534A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673" y="2310431"/>
            <a:ext cx="8401429" cy="3196909"/>
          </a:xfrm>
        </p:spPr>
        <p:txBody>
          <a:bodyPr/>
          <a:lstStyle/>
          <a:p>
            <a:r>
              <a:rPr lang="en-US" dirty="0"/>
              <a:t>Assist in the accurate and timely sorting of  Credit Card Transactions.</a:t>
            </a:r>
          </a:p>
          <a:p>
            <a:r>
              <a:rPr lang="en-US" dirty="0"/>
              <a:t>Simplify the sorting process for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2776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A5D9-8F29-4651-BBF8-E38A4182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TransactionSorter</a:t>
            </a:r>
            <a:br>
              <a:rPr lang="en-US" sz="3200" dirty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Separator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117C0-283F-442E-B8FF-70039ADE5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555480"/>
            <a:ext cx="6248400" cy="54091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226E5-151D-42E6-941D-3DF893F0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TransactionSorter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TA(String) -&gt; separator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Run() -&gt;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TAManager</a:t>
            </a:r>
            <a:r>
              <a:rPr lang="en-US" dirty="0"/>
              <a:t>  = </a:t>
            </a:r>
            <a:r>
              <a:rPr lang="en-US" dirty="0" err="1"/>
              <a:t>Separator.load</a:t>
            </a:r>
            <a:r>
              <a:rPr lang="en-US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Separator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Sep(String)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TAManager</a:t>
            </a:r>
            <a:r>
              <a:rPr lang="en-US" dirty="0"/>
              <a:t> &lt;- Load() </a:t>
            </a:r>
          </a:p>
        </p:txBody>
      </p:sp>
    </p:spTree>
    <p:extLst>
      <p:ext uri="{BB962C8B-B14F-4D97-AF65-F5344CB8AC3E}">
        <p14:creationId xmlns:p14="http://schemas.microsoft.com/office/powerpoint/2010/main" val="17425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348-854C-4197-B816-2A097609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5479"/>
            <a:ext cx="11257823" cy="519465"/>
          </a:xfrm>
        </p:spPr>
        <p:txBody>
          <a:bodyPr/>
          <a:lstStyle/>
          <a:p>
            <a:pPr algn="ctr"/>
            <a:r>
              <a:rPr lang="en-US" sz="2800" dirty="0" err="1"/>
              <a:t>TransactionManager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D1E91-3197-44C2-A72A-09E39CD39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Starts timer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Checks for pivot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Enters </a:t>
            </a:r>
            <a:r>
              <a:rPr lang="en-US" dirty="0" err="1"/>
              <a:t>QuickSort</a:t>
            </a:r>
            <a:r>
              <a:rPr lang="en-US" dirty="0"/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Ends timer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Prints result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6E4A7C-5E32-4F8F-86F6-1777A7184D0F}"/>
              </a:ext>
            </a:extLst>
          </p:cNvPr>
          <p:cNvSpPr txBox="1">
            <a:spLocks/>
          </p:cNvSpPr>
          <p:nvPr/>
        </p:nvSpPr>
        <p:spPr>
          <a:xfrm>
            <a:off x="823658" y="1958444"/>
            <a:ext cx="2980526" cy="519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/>
              <a:t>CallQuickSort</a:t>
            </a:r>
            <a:r>
              <a:rPr lang="en-US" sz="2800" dirty="0"/>
              <a:t>()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BEA196-29A9-4D44-9BA2-80595FEB2A10}"/>
              </a:ext>
            </a:extLst>
          </p:cNvPr>
          <p:cNvSpPr txBox="1">
            <a:spLocks/>
          </p:cNvSpPr>
          <p:nvPr/>
        </p:nvSpPr>
        <p:spPr>
          <a:xfrm>
            <a:off x="8387818" y="2621512"/>
            <a:ext cx="3838776" cy="323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25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0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Starts timer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Enters </a:t>
            </a:r>
            <a:r>
              <a:rPr lang="en-US" dirty="0" err="1"/>
              <a:t>QuickSort</a:t>
            </a:r>
            <a:r>
              <a:rPr lang="en-US" dirty="0"/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Ends timer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Prints result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BDDAE-0805-4A1F-88FE-DF701704C407}"/>
              </a:ext>
            </a:extLst>
          </p:cNvPr>
          <p:cNvSpPr txBox="1">
            <a:spLocks/>
          </p:cNvSpPr>
          <p:nvPr/>
        </p:nvSpPr>
        <p:spPr>
          <a:xfrm>
            <a:off x="8449476" y="1958444"/>
            <a:ext cx="2980526" cy="519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/>
              <a:t>CallMergeSort</a:t>
            </a:r>
            <a:r>
              <a:rPr lang="en-US" sz="2800" dirty="0"/>
              <a:t>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2C8D8-2B5F-419A-AB54-7CEE71617F36}"/>
              </a:ext>
            </a:extLst>
          </p:cNvPr>
          <p:cNvSpPr txBox="1">
            <a:spLocks/>
          </p:cNvSpPr>
          <p:nvPr/>
        </p:nvSpPr>
        <p:spPr>
          <a:xfrm>
            <a:off x="761998" y="1074944"/>
            <a:ext cx="11257823" cy="519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Manages </a:t>
            </a:r>
            <a:r>
              <a:rPr lang="en-US" sz="1800" dirty="0" err="1"/>
              <a:t>ArrayList</a:t>
            </a:r>
            <a:r>
              <a:rPr lang="en-US" sz="1800" dirty="0"/>
              <a:t> of Transaction Objects &amp; calls sorts</a:t>
            </a:r>
          </a:p>
        </p:txBody>
      </p:sp>
    </p:spTree>
    <p:extLst>
      <p:ext uri="{BB962C8B-B14F-4D97-AF65-F5344CB8AC3E}">
        <p14:creationId xmlns:p14="http://schemas.microsoft.com/office/powerpoint/2010/main" val="36952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28CD-0746-4CE1-9001-2305BFEF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952234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271F0-5055-44B9-97E4-10B81CA71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507713"/>
            <a:ext cx="6248400" cy="31899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6542C-18DA-4311-B146-C6C649A9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361131"/>
            <a:ext cx="3838776" cy="33365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MergeSort</a:t>
            </a:r>
            <a:r>
              <a:rPr lang="en-US" dirty="0"/>
              <a:t>(T[], Comparison)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MergeSort</a:t>
            </a:r>
            <a:r>
              <a:rPr lang="en-US" dirty="0"/>
              <a:t>(T[], first, last)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MergeSort</a:t>
            </a:r>
            <a:r>
              <a:rPr lang="en-US" dirty="0"/>
              <a:t>(T[], T[], first, last)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Merge(T[],T[], first, mid, last)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  = half 1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 + 1= half 2 begin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Compare(Obj, Obj)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Done by reflection</a:t>
            </a:r>
          </a:p>
        </p:txBody>
      </p:sp>
    </p:spTree>
    <p:extLst>
      <p:ext uri="{BB962C8B-B14F-4D97-AF65-F5344CB8AC3E}">
        <p14:creationId xmlns:p14="http://schemas.microsoft.com/office/powerpoint/2010/main" val="25870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B7AF-E3AD-43A2-8BFD-A719B5D0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959214"/>
          </a:xfrm>
        </p:spPr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34C93-2DFB-4AD0-A14F-7859B91A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405" y="563563"/>
            <a:ext cx="6126790" cy="56229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C8E7-FACE-40B9-8523-51B44A9A9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416972"/>
            <a:ext cx="3838776" cy="44440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QuickSort</a:t>
            </a:r>
            <a:r>
              <a:rPr lang="en-US" dirty="0"/>
              <a:t>(T[], comparison)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QuickSort</a:t>
            </a:r>
            <a:r>
              <a:rPr lang="en-US" dirty="0"/>
              <a:t>(T[], comparison, pivot)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QuickSort</a:t>
            </a:r>
            <a:r>
              <a:rPr lang="en-US" dirty="0"/>
              <a:t>(T[] first, last)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QuickSort</a:t>
            </a:r>
            <a:r>
              <a:rPr lang="en-US" dirty="0"/>
              <a:t>(T[], first, last, pivot)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Partition(T[], first,  last, mid)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SortFirstMidLast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order to minimize movements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Order(T[], first, mid, last)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Swap()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Compare(obj, obj)</a:t>
            </a:r>
          </a:p>
        </p:txBody>
      </p:sp>
    </p:spTree>
    <p:extLst>
      <p:ext uri="{BB962C8B-B14F-4D97-AF65-F5344CB8AC3E}">
        <p14:creationId xmlns:p14="http://schemas.microsoft.com/office/powerpoint/2010/main" val="284726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CE6E-1F56-4669-B0AA-A9D4DFF6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CD1D9-3170-4063-8816-FBDEC02E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496952"/>
            <a:ext cx="6248400" cy="37561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335D4-8D89-412F-8B83-A31B9B42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458852"/>
            <a:ext cx="3838776" cy="44021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Contains data and comparisons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Merchant: 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TransactionYear</a:t>
            </a:r>
            <a:r>
              <a:rPr lang="en-US" dirty="0"/>
              <a:t>: 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TransactionMonth</a:t>
            </a:r>
            <a:r>
              <a:rPr lang="en-US" dirty="0"/>
              <a:t>: 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TransactionDay</a:t>
            </a:r>
            <a:r>
              <a:rPr lang="en-US" dirty="0"/>
              <a:t>: 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Credit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ParseDate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Separates date into 3 items for sorting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Merchant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20225795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247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Quicksort  vs Mergesort</vt:lpstr>
      <vt:lpstr>The Problem</vt:lpstr>
      <vt:lpstr>TransactionSorter &amp; Separator classes</vt:lpstr>
      <vt:lpstr>TransactionManager</vt:lpstr>
      <vt:lpstr>MergeSort()</vt:lpstr>
      <vt:lpstr>QuickSort()</vt:lpstr>
      <vt:lpstr>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 vs Mergesort</dc:title>
  <dc:creator>Jonathan Julian</dc:creator>
  <cp:lastModifiedBy>Jonathan Julian</cp:lastModifiedBy>
  <cp:revision>4</cp:revision>
  <dcterms:created xsi:type="dcterms:W3CDTF">2019-04-17T15:05:56Z</dcterms:created>
  <dcterms:modified xsi:type="dcterms:W3CDTF">2019-04-17T15:46:07Z</dcterms:modified>
</cp:coreProperties>
</file>