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Julian" initials="JJ" lastIdx="1" clrIdx="0">
    <p:extLst>
      <p:ext uri="{19B8F6BF-5375-455C-9EA6-DF929625EA0E}">
        <p15:presenceInfo xmlns:p15="http://schemas.microsoft.com/office/powerpoint/2012/main" userId="0d160281aac117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1" d="100"/>
          <a:sy n="81" d="100"/>
        </p:scale>
        <p:origin x="5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2BA6-A645-47F0-AFE8-EBC08306D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National Basketball Association statistical Question answering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52F36-D3CA-4EB8-9386-A3BC5F977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Created by:</a:t>
            </a:r>
          </a:p>
          <a:p>
            <a:r>
              <a:rPr lang="en-US" dirty="0">
                <a:solidFill>
                  <a:schemeClr val="tx1"/>
                </a:solidFill>
              </a:rPr>
              <a:t>Carlos Lopez</a:t>
            </a:r>
          </a:p>
          <a:p>
            <a:r>
              <a:rPr lang="en-US" dirty="0">
                <a:solidFill>
                  <a:schemeClr val="tx1"/>
                </a:solidFill>
              </a:rPr>
              <a:t>And</a:t>
            </a:r>
          </a:p>
          <a:p>
            <a:r>
              <a:rPr lang="en-US" dirty="0">
                <a:solidFill>
                  <a:schemeClr val="tx1"/>
                </a:solidFill>
              </a:rPr>
              <a:t>Jonathan Julian</a:t>
            </a:r>
          </a:p>
        </p:txBody>
      </p:sp>
    </p:spTree>
    <p:extLst>
      <p:ext uri="{BB962C8B-B14F-4D97-AF65-F5344CB8AC3E}">
        <p14:creationId xmlns:p14="http://schemas.microsoft.com/office/powerpoint/2010/main" val="19618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8D8A-8BCC-4485-8768-1D4CB469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6543"/>
          </a:xfrm>
        </p:spPr>
        <p:txBody>
          <a:bodyPr/>
          <a:lstStyle/>
          <a:p>
            <a:r>
              <a:rPr lang="en-US" dirty="0"/>
              <a:t>Concept and premise (Introduction)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5AC8-CA0A-4960-9731-7ECB20CD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5257"/>
            <a:ext cx="8535988" cy="42091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Simple QA (question and answer) machine with user text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 provided by Kaggle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Closed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Closed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Statistics are only for players for seasons since 1950’s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5C5-5760-4366-A2ED-4C18CE22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38735"/>
            <a:ext cx="10058400" cy="722086"/>
          </a:xfrm>
        </p:spPr>
        <p:txBody>
          <a:bodyPr/>
          <a:lstStyle/>
          <a:p>
            <a:r>
              <a:rPr lang="en-US" dirty="0"/>
              <a:t>Types of Questions this system can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BE9A-40B1-419A-9EF5-8FC229A1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58686"/>
            <a:ext cx="8535988" cy="45357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Minimum or maximum stats with or without given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Who played the most games?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Who had the lowest three point average in 2010?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tall is </a:t>
            </a:r>
            <a:r>
              <a:rPr lang="en-US" u="sng" dirty="0">
                <a:solidFill>
                  <a:schemeClr val="tx1"/>
                </a:solidFill>
              </a:rPr>
              <a:t>     Player Name     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Comparisons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Who had more points, </a:t>
            </a:r>
            <a:r>
              <a:rPr lang="en-US" u="sng" dirty="0">
                <a:solidFill>
                  <a:schemeClr val="tx1"/>
                </a:solidFill>
              </a:rPr>
              <a:t>    Player 1      </a:t>
            </a:r>
            <a:r>
              <a:rPr lang="en-US" dirty="0">
                <a:solidFill>
                  <a:schemeClr val="tx1"/>
                </a:solidFill>
              </a:rPr>
              <a:t>  or </a:t>
            </a:r>
            <a:r>
              <a:rPr lang="en-US" u="sng" dirty="0">
                <a:solidFill>
                  <a:schemeClr val="tx1"/>
                </a:solidFill>
              </a:rPr>
              <a:t>    Player 2    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D34E-7B7E-4C4A-96C8-80F4F305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1642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10436-8624-47A2-9EE2-76AEB90F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02229"/>
            <a:ext cx="8535988" cy="44921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NER tagging (capitalization, spelling,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 tagging (Stanford vs NLTK)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Lookup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Scope of knowledge  -- we knew what worked and what wouldn’t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Distance/Communication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414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7624-B364-4347-88C7-23AD7615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11841"/>
          </a:xfrm>
        </p:spPr>
        <p:txBody>
          <a:bodyPr/>
          <a:lstStyle/>
          <a:p>
            <a:r>
              <a:rPr lang="en-US" dirty="0"/>
              <a:t>Previous Iterations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154D-3E18-4B23-A416-D5C67325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85900"/>
            <a:ext cx="8535988" cy="4508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Text Categorization (lit. 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Transition to Stanford 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NER Tagging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Combination of all</a:t>
            </a:r>
          </a:p>
        </p:txBody>
      </p:sp>
    </p:spTree>
    <p:extLst>
      <p:ext uri="{BB962C8B-B14F-4D97-AF65-F5344CB8AC3E}">
        <p14:creationId xmlns:p14="http://schemas.microsoft.com/office/powerpoint/2010/main" val="27023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484E-CA5A-428A-B44D-2D48B51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58371"/>
          </a:xfrm>
        </p:spPr>
        <p:txBody>
          <a:bodyPr>
            <a:normAutofit/>
          </a:bodyPr>
          <a:lstStyle/>
          <a:p>
            <a:r>
              <a:rPr lang="en-US" dirty="0"/>
              <a:t>Process (Current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F6F3-F14A-483A-BF5D-AB82F5D1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82057"/>
            <a:ext cx="8535988" cy="44123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DB query/NER tagging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 tag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Tokenize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Capture Edge/special case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Triangulate/Return responses</a:t>
            </a:r>
          </a:p>
        </p:txBody>
      </p:sp>
    </p:spTree>
    <p:extLst>
      <p:ext uri="{BB962C8B-B14F-4D97-AF65-F5344CB8AC3E}">
        <p14:creationId xmlns:p14="http://schemas.microsoft.com/office/powerpoint/2010/main" val="8830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58B6-C23D-485F-81A6-3085930A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87400"/>
          </a:xfrm>
        </p:spPr>
        <p:txBody>
          <a:bodyPr/>
          <a:lstStyle/>
          <a:p>
            <a:r>
              <a:rPr lang="en-US" dirty="0"/>
              <a:t>Statistics we have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DFAF9-5CA8-46C9-88BC-EEE78BE0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473199"/>
            <a:ext cx="10767559" cy="5159829"/>
          </a:xfrm>
        </p:spPr>
        <p:txBody>
          <a:bodyPr numCol="5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TS%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3PAr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FTr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ORB%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DRB%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TRB%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AST%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STL%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BLK%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TOV%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USG%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WS/48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DBPM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VORP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FGA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FG%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3P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3PA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3P%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2PA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2P%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eFG</a:t>
            </a:r>
            <a:r>
              <a:rPr lang="en-US" b="1" dirty="0">
                <a:solidFill>
                  <a:schemeClr val="bg1"/>
                </a:solidFill>
              </a:rPr>
              <a:t>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FT%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DRB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BLK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Year start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Year 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Birth 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State/country </a:t>
            </a:r>
          </a:p>
        </p:txBody>
      </p:sp>
    </p:spTree>
    <p:extLst>
      <p:ext uri="{BB962C8B-B14F-4D97-AF65-F5344CB8AC3E}">
        <p14:creationId xmlns:p14="http://schemas.microsoft.com/office/powerpoint/2010/main" val="162178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D741-B47B-4F16-BA32-CAC0C0B8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081964" cy="1660713"/>
          </a:xfrm>
        </p:spPr>
        <p:txBody>
          <a:bodyPr/>
          <a:lstStyle/>
          <a:p>
            <a:pPr algn="ctr"/>
            <a:r>
              <a:rPr lang="en-US" dirty="0"/>
              <a:t>Question and Answer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C2587-93AA-4992-B1AA-CA4CA648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1081964" cy="194733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Volunteers?</a:t>
            </a:r>
          </a:p>
        </p:txBody>
      </p:sp>
    </p:spTree>
    <p:extLst>
      <p:ext uri="{BB962C8B-B14F-4D97-AF65-F5344CB8AC3E}">
        <p14:creationId xmlns:p14="http://schemas.microsoft.com/office/powerpoint/2010/main" val="1297657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266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National Basketball Association statistical Question answering Machine</vt:lpstr>
      <vt:lpstr>Concept and premise (Introduction)</vt:lpstr>
      <vt:lpstr>Types of Questions this system can answer</vt:lpstr>
      <vt:lpstr>Challenges</vt:lpstr>
      <vt:lpstr>Previous Iterations</vt:lpstr>
      <vt:lpstr>Process (Current approach)</vt:lpstr>
      <vt:lpstr>Statistics we have</vt:lpstr>
      <vt:lpstr>Question and Answer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Basketball Association statistical Question answering Machine</dc:title>
  <dc:creator>Jonathan Julian</dc:creator>
  <cp:lastModifiedBy>Jonathan Julian</cp:lastModifiedBy>
  <cp:revision>11</cp:revision>
  <dcterms:created xsi:type="dcterms:W3CDTF">2019-11-29T18:20:30Z</dcterms:created>
  <dcterms:modified xsi:type="dcterms:W3CDTF">2019-12-10T21:13:56Z</dcterms:modified>
</cp:coreProperties>
</file>