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59" r:id="rId8"/>
    <p:sldId id="263" r:id="rId9"/>
    <p:sldId id="272" r:id="rId10"/>
    <p:sldId id="273" r:id="rId11"/>
    <p:sldId id="274" r:id="rId12"/>
    <p:sldId id="260" r:id="rId13"/>
    <p:sldId id="264" r:id="rId14"/>
    <p:sldId id="265" r:id="rId15"/>
    <p:sldId id="269" r:id="rId16"/>
    <p:sldId id="270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	Tristan Adams			</a:t>
            </a:r>
            <a:r>
              <a:rPr lang="en-US" dirty="0" err="1" smtClean="0">
                <a:latin typeface="Bell MT" panose="02020503060305020303" pitchFamily="18" charset="0"/>
              </a:rPr>
              <a:t>matthew</a:t>
            </a:r>
            <a:r>
              <a:rPr lang="en-US" dirty="0" smtClean="0">
                <a:latin typeface="Bell MT" panose="02020503060305020303" pitchFamily="18" charset="0"/>
              </a:rPr>
              <a:t> wheeler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	Anil Kendir				dean </a:t>
            </a:r>
            <a:r>
              <a:rPr lang="en-US" dirty="0" err="1" smtClean="0">
                <a:latin typeface="Bell MT" panose="02020503060305020303" pitchFamily="18" charset="0"/>
              </a:rPr>
              <a:t>fleming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	Justus </a:t>
            </a:r>
            <a:r>
              <a:rPr lang="en-US" dirty="0" err="1" smtClean="0">
                <a:latin typeface="Bell MT" panose="02020503060305020303" pitchFamily="18" charset="0"/>
              </a:rPr>
              <a:t>jackson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311908"/>
            <a:ext cx="10058400" cy="3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66027"/>
              </p:ext>
            </p:extLst>
          </p:nvPr>
        </p:nvGraphicFramePr>
        <p:xfrm>
          <a:off x="2494844" y="618523"/>
          <a:ext cx="7247466" cy="526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064"/>
                <a:gridCol w="594781"/>
                <a:gridCol w="5203621"/>
              </a:tblGrid>
              <a:tr h="677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submits a review of a job that has been 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job request has to be completed for a review to be filed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review is submitted and filed on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review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a review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prompted to fill out a form with a star rating and an optional comment box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fills out the form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hits the submit form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Form is sent to the server for filing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submitted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fails to enter the required star rating: prompt user that the star rating has to be filled in before submitting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37080"/>
              </p:ext>
            </p:extLst>
          </p:nvPr>
        </p:nvGraphicFramePr>
        <p:xfrm>
          <a:off x="2427111" y="618521"/>
          <a:ext cx="7450666" cy="5330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133"/>
                <a:gridCol w="496711"/>
                <a:gridCol w="5463822"/>
              </a:tblGrid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Setting Job Completion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 confirm that the job is complete and transaction is finalized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and Customer are matched up, and the job has been approved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no longer sees Customer’s credentials and information. An option to rate each other has been prompted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Server, Other 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 removes personal access to the other user’s credentials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 UseCase is triggered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799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one user has selected “Job Complete” the job interaction will auto terminate after 48 hours, in case the other user has neglected selecting the option.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7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local job listings by area code / description / price / customer rating</a:t>
            </a:r>
          </a:p>
          <a:p>
            <a:r>
              <a:rPr lang="en-US" dirty="0" smtClean="0"/>
              <a:t>Send customer a request to complete the service</a:t>
            </a:r>
          </a:p>
          <a:p>
            <a:r>
              <a:rPr lang="en-US" dirty="0" smtClean="0"/>
              <a:t>Receive customer’s credentials upon confirmation</a:t>
            </a:r>
          </a:p>
          <a:p>
            <a:r>
              <a:rPr lang="en-US" dirty="0" smtClean="0"/>
              <a:t>Complete the job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34424"/>
              </p:ext>
            </p:extLst>
          </p:nvPr>
        </p:nvGraphicFramePr>
        <p:xfrm>
          <a:off x="2609384" y="1148574"/>
          <a:ext cx="7047571" cy="481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514"/>
                <a:gridCol w="469838"/>
                <a:gridCol w="5168219"/>
              </a:tblGrid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Searches for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enters search criteria and is shown jobs matching those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matching the input criteria are displayed on the 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the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search criteria, such as review score, payment amount, closeness of job, type of 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are sent to the server, whose job listings are searched for jobs matching the criteria input by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data does not match any listings on the server; User is informed of the result and prompted to widen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22588"/>
              </p:ext>
            </p:extLst>
          </p:nvPr>
        </p:nvGraphicFramePr>
        <p:xfrm>
          <a:off x="2676294" y="618524"/>
          <a:ext cx="6880302" cy="504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060"/>
                <a:gridCol w="458687"/>
                <a:gridCol w="5045555"/>
              </a:tblGrid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 from the Job Search Listing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 and has made a Search using Use Case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who created the job is notified that a Worker has requested more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Server, 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a button indicating a specific job in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“More Info” button on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retrieves information for Worker and displays the relative location of the job, its description, and the payment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 to confirm their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sends a notification to the User (Customer) who requested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 decides instead to go back to search results instead of confirming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14213"/>
              </p:ext>
            </p:extLst>
          </p:nvPr>
        </p:nvGraphicFramePr>
        <p:xfrm>
          <a:off x="2472266" y="618523"/>
          <a:ext cx="7405511" cy="5398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35"/>
                <a:gridCol w="533075"/>
                <a:gridCol w="5298701"/>
              </a:tblGrid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Finalization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approval by customer, worker receives the full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in, applied to work for a job, and the other user has accepted the work.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Working user can view their client's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Job-having user clicks an “Accept Work”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receives notification of the client's response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can then act on the job (start it or message user for more information, or ignore it if denied)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accepts the worker's request, the worker receives notification with the contact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denies the worker's request, the worker is sent a notification saying that they have been denied with no further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handle account freeze’s </a:t>
            </a:r>
          </a:p>
          <a:p>
            <a:r>
              <a:rPr lang="en-US" dirty="0" smtClean="0"/>
              <a:t>View and handle user complaints. These will encompass grievances regarding payment, harassment, and any other issue from the service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87676"/>
              </p:ext>
            </p:extLst>
          </p:nvPr>
        </p:nvGraphicFramePr>
        <p:xfrm>
          <a:off x="2540000" y="618520"/>
          <a:ext cx="7111999" cy="5375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325"/>
                <a:gridCol w="512058"/>
                <a:gridCol w="5087616"/>
              </a:tblGrid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Window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Administrator user can view all users' reviews, complaints, and frozen accounts.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admin and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the admin window and use its features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in, or loads the homepage while still being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then see their homepage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view user reviews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complaints (if any)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frozen 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518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an admin user wants to act on a complaint, they can do so by clicking on 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454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unfreeze an account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7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6302"/>
              </p:ext>
            </p:extLst>
          </p:nvPr>
        </p:nvGraphicFramePr>
        <p:xfrm>
          <a:off x="2822222" y="618521"/>
          <a:ext cx="6807200" cy="5409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37"/>
                <a:gridCol w="558649"/>
                <a:gridCol w="4887514"/>
              </a:tblGrid>
              <a:tr h="707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Number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Message/Complaint Review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reviews a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has submitted a message or complaint to the Admins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has viewed the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view messages &amp; complaints button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messages &amp; complaints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to all messages and complaints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list of messages and complaints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chooses a message or complaint to 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for a certain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details of the message or complaint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can then see the message or complaint that was requested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459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endParaRPr lang="en-US" sz="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7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50899"/>
              </p:ext>
            </p:extLst>
          </p:nvPr>
        </p:nvGraphicFramePr>
        <p:xfrm>
          <a:off x="2404531" y="618512"/>
          <a:ext cx="7552269" cy="5183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823"/>
                <a:gridCol w="543693"/>
                <a:gridCol w="5402753"/>
              </a:tblGrid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Unfreeze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admin user decides to unfreeze a frozen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 is logged in, there is a frozen account that is desired to be unfrozen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Frozen account is now not 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account is frozen, and an admin decides to unfreeze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616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on the user in the “Frozen Accounts” section of the admin panel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the “Unfreeze”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562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</a:t>
            </a:r>
            <a:r>
              <a:rPr lang="en-US" dirty="0" err="1" smtClean="0">
                <a:latin typeface="Bell MT" panose="02020503060305020303" pitchFamily="18" charset="0"/>
              </a:rPr>
              <a:t>verihandy</a:t>
            </a:r>
            <a:r>
              <a:rPr lang="en-US" dirty="0" smtClean="0">
                <a:latin typeface="Bell MT" panose="02020503060305020303" pitchFamily="18" charset="0"/>
              </a:rPr>
              <a:t>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sharing application 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(such as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(such as Uber)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asy peer-to-peer service by connecting customers directly with a service provider in their area to take care of their house hold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settings</a:t>
            </a:r>
          </a:p>
          <a:p>
            <a:r>
              <a:rPr lang="en-US" dirty="0" smtClean="0"/>
              <a:t>Viewing current job listings</a:t>
            </a:r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 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– Have some type of service they need taken care of around the house. Anywhere from lawn care, to plumbing and electricity.</a:t>
            </a:r>
          </a:p>
          <a:p>
            <a:r>
              <a:rPr lang="en-US" dirty="0" smtClean="0"/>
              <a:t>Workers – Any individual willing to provide a specific service. Can range from Amateur to Professional</a:t>
            </a:r>
          </a:p>
          <a:p>
            <a:r>
              <a:rPr lang="en-US" dirty="0" smtClean="0"/>
              <a:t>Admins – Responsible for rating disputes, user reports, account freeze and un-freeze status’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Bird’s Eye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have a very basic registration process</a:t>
            </a:r>
          </a:p>
          <a:p>
            <a:r>
              <a:rPr lang="en-US" dirty="0" smtClean="0"/>
              <a:t>Needs and services are filtered by area code</a:t>
            </a:r>
          </a:p>
          <a:p>
            <a:r>
              <a:rPr lang="en-US" dirty="0" smtClean="0"/>
              <a:t>User’s can either create a job listing, or search for job listings available in the area</a:t>
            </a:r>
          </a:p>
          <a:p>
            <a:r>
              <a:rPr lang="en-US" dirty="0" smtClean="0"/>
              <a:t>Both user’s evaluate each other in a peer-to-peer review after the customer has been serviced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40679"/>
              </p:ext>
            </p:extLst>
          </p:nvPr>
        </p:nvGraphicFramePr>
        <p:xfrm>
          <a:off x="2732049" y="814038"/>
          <a:ext cx="6423102" cy="5330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428207"/>
                <a:gridCol w="4710274"/>
              </a:tblGrid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Number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Name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registers on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an ID and password which allows them to log 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(Highest)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connected to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User’s chosen ID is registered on the web server with the associated password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clicks the register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clicks register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prompted to create an ID and password, and select account type (Worker or Customer)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ID and password with an email account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Password, email, and account type are sent to the server for registration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now registered on the 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Error due to ID already being registered; prompt user for a different ID or to login using that ID if it is theirs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Password fails to meet requirements: Must have a number and be at least 8 characters long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 is of an invalid format, so the user is prompted for a valid email until a valid one is provided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53037"/>
              </p:ext>
            </p:extLst>
          </p:nvPr>
        </p:nvGraphicFramePr>
        <p:xfrm>
          <a:off x="2810107" y="1003606"/>
          <a:ext cx="6757639" cy="493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8"/>
                <a:gridCol w="450509"/>
                <a:gridCol w="4955602"/>
              </a:tblGrid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logs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login ID and password to log in to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(Highest)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connected to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logged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the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prompted to enter an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their ID and password and clicks “ok”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and password are sent to the server for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now logged in to the 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entered incorrect login information: is not logged in and is re-prompted for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Amount offered for the service</a:t>
            </a:r>
          </a:p>
          <a:p>
            <a:r>
              <a:rPr lang="en-US" dirty="0" smtClean="0"/>
              <a:t>Confirmation of service for Handyman to receive Customer’s address and information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20654"/>
              </p:ext>
            </p:extLst>
          </p:nvPr>
        </p:nvGraphicFramePr>
        <p:xfrm>
          <a:off x="2720898" y="936698"/>
          <a:ext cx="6757639" cy="483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7"/>
                <a:gridCol w="450509"/>
                <a:gridCol w="4955603"/>
              </a:tblGrid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a job which is then viewable on the website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is logged in already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is created and listed on the website when searched for using proper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the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information about the job, such as type of work desired, price, first name, and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and information is sent to the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lists job for workers to find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fails to enter information required for a job, is prompted by the site to finish entering all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47198"/>
              </p:ext>
            </p:extLst>
          </p:nvPr>
        </p:nvGraphicFramePr>
        <p:xfrm>
          <a:off x="2743200" y="618522"/>
          <a:ext cx="6999111" cy="5251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409"/>
                <a:gridCol w="574081"/>
                <a:gridCol w="5025621"/>
              </a:tblGrid>
              <a:tr h="761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Approval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approves a job acceptance for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(Highest)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accepted a job that was requested by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information is sent to the worker upon approval from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Worker,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button on their job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job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Acceptance of the job is sent to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 sends job information to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receives information on the job from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can then go complete the 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442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does not click the approve button.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</TotalTime>
  <Words>2002</Words>
  <Application>Microsoft Office PowerPoint</Application>
  <PresentationFormat>Widescreen</PresentationFormat>
  <Paragraphs>558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Bell MT</vt:lpstr>
      <vt:lpstr>Times New Roman</vt:lpstr>
      <vt:lpstr>Trebuchet MS</vt:lpstr>
      <vt:lpstr>Tw Cen MT</vt:lpstr>
      <vt:lpstr>Circuit</vt:lpstr>
      <vt:lpstr>PowerPoint Presentation</vt:lpstr>
      <vt:lpstr>What is verihandy?</vt:lpstr>
      <vt:lpstr>3 primary users</vt:lpstr>
      <vt:lpstr>Bird’s Eye view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worker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Other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aylan kendir</cp:lastModifiedBy>
  <cp:revision>17</cp:revision>
  <dcterms:created xsi:type="dcterms:W3CDTF">2016-03-06T23:17:26Z</dcterms:created>
  <dcterms:modified xsi:type="dcterms:W3CDTF">2016-03-08T19:37:02Z</dcterms:modified>
</cp:coreProperties>
</file>