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Adams – Delivery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Matthew Wheeler – Requirements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Anil Kendir – Facilitator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Fleming – Design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Justus Jackson – Implementation and Testing Leader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78" y="604260"/>
            <a:ext cx="4007644" cy="28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Our Product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convenience of crowd-sourced reviews of local businesses (ex. Angie’s List, LocalHandyManPros) with ease of use (ex. Uber, Craigslist)</a:t>
            </a:r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Design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Homestead (via Vagrant) as our developing environment</a:t>
            </a:r>
          </a:p>
          <a:p>
            <a:r>
              <a:rPr lang="en-US" dirty="0" smtClean="0"/>
              <a:t>PHP 7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 5</a:t>
            </a:r>
          </a:p>
          <a:p>
            <a:r>
              <a:rPr lang="en-US" dirty="0" smtClean="0"/>
              <a:t>CSS3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</p:txBody>
      </p:sp>
      <p:pic>
        <p:nvPicPr>
          <p:cNvPr id="1026" name="Picture 2" descr="http://previews.123rf.com/images/gdainti/gdainti1403/gdainti140300107/26426662-vector-collection-of-web-development-icons-html-css-tag-mysql-curves-php-script-style-javascript-iso-Stock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23" y="3164248"/>
            <a:ext cx="3427941" cy="29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4_fYPuW0SKQ/VPvAWhl40wI/AAAAAAAACUE/oc-TYa_vQ8M/s1600/laravel_homest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10" y="3289653"/>
            <a:ext cx="2517421" cy="25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Users can search for nearby jobs by description and distance</a:t>
            </a:r>
          </a:p>
          <a:p>
            <a:r>
              <a:rPr lang="en-US" dirty="0" smtClean="0"/>
              <a:t>User contact and location information is secure</a:t>
            </a:r>
          </a:p>
          <a:p>
            <a:r>
              <a:rPr lang="en-US" dirty="0" smtClean="0"/>
              <a:t>Users can change their profile information with ease</a:t>
            </a:r>
          </a:p>
          <a:p>
            <a:r>
              <a:rPr lang="en-US" dirty="0" smtClean="0"/>
              <a:t>Administrator privileges are secure</a:t>
            </a:r>
          </a:p>
          <a:p>
            <a:r>
              <a:rPr lang="en-US" dirty="0" smtClean="0"/>
              <a:t>GUI is bright and colorful, and easy to interpret</a:t>
            </a:r>
          </a:p>
          <a:p>
            <a:r>
              <a:rPr lang="en-US" dirty="0" smtClean="0"/>
              <a:t>Ease of registration and job searching/requesting</a:t>
            </a:r>
          </a:p>
          <a:p>
            <a:r>
              <a:rPr lang="en-US" dirty="0" smtClean="0"/>
              <a:t>This basic framework can be expanded for many different types of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9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Users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ormal User</a:t>
            </a:r>
          </a:p>
          <a:p>
            <a:pPr lvl="2"/>
            <a:r>
              <a:rPr lang="en-US" dirty="0" smtClean="0"/>
              <a:t>Can be both a worker and a customer</a:t>
            </a:r>
          </a:p>
          <a:p>
            <a:pPr lvl="2"/>
            <a:r>
              <a:rPr lang="en-US" dirty="0" smtClean="0"/>
              <a:t>Workers are those who complete jobs the customer </a:t>
            </a:r>
            <a:r>
              <a:rPr lang="en-US" smtClean="0"/>
              <a:t>users submit</a:t>
            </a:r>
            <a:endParaRPr lang="en-US" dirty="0" smtClean="0"/>
          </a:p>
          <a:p>
            <a:pPr lvl="1"/>
            <a:r>
              <a:rPr lang="en-US" dirty="0" smtClean="0"/>
              <a:t>Administrator User</a:t>
            </a:r>
          </a:p>
          <a:p>
            <a:pPr lvl="2"/>
            <a:r>
              <a:rPr lang="en-US" dirty="0" smtClean="0"/>
              <a:t>Is able to view all users, jobs, and user messages</a:t>
            </a:r>
          </a:p>
          <a:p>
            <a:pPr lvl="2"/>
            <a:r>
              <a:rPr lang="en-US" dirty="0" smtClean="0"/>
              <a:t>Also has normal user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9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MySQL Tables</a:t>
            </a:r>
          </a:p>
          <a:p>
            <a:pPr lvl="1"/>
            <a:r>
              <a:rPr lang="en-US" dirty="0" smtClean="0"/>
              <a:t>Users (List of Users, Admin or Not, Banned or Not)</a:t>
            </a:r>
          </a:p>
          <a:p>
            <a:pPr lvl="1"/>
            <a:r>
              <a:rPr lang="en-US" dirty="0" err="1" smtClean="0"/>
              <a:t>UserInfo</a:t>
            </a:r>
            <a:r>
              <a:rPr lang="en-US" dirty="0" smtClean="0"/>
              <a:t> (Address, Phone Number, Email, etc.)</a:t>
            </a:r>
          </a:p>
          <a:p>
            <a:pPr lvl="1"/>
            <a:r>
              <a:rPr lang="en-US" dirty="0" smtClean="0"/>
              <a:t>Jobs (List of submitted jobs, Date, Completed or Not)</a:t>
            </a:r>
          </a:p>
          <a:p>
            <a:pPr lvl="1"/>
            <a:r>
              <a:rPr lang="en-US" dirty="0" smtClean="0"/>
              <a:t>Reviews (Reviews for each Job)</a:t>
            </a:r>
          </a:p>
          <a:p>
            <a:pPr lvl="1"/>
            <a:r>
              <a:rPr lang="en-US" dirty="0" smtClean="0"/>
              <a:t>Alerts (Three Booleans for Accepted, Reviewed, Admin message)</a:t>
            </a:r>
          </a:p>
          <a:p>
            <a:pPr lvl="1"/>
            <a:r>
              <a:rPr lang="en-US" dirty="0" err="1" smtClean="0"/>
              <a:t>AdminMessages</a:t>
            </a:r>
            <a:r>
              <a:rPr lang="en-US" dirty="0" smtClean="0"/>
              <a:t> (Stores messages sent to Admins)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 smtClean="0"/>
              <a:t>User Registration/Login</a:t>
            </a:r>
          </a:p>
          <a:p>
            <a:r>
              <a:rPr lang="en-US" dirty="0" smtClean="0"/>
              <a:t>User Home Page</a:t>
            </a:r>
          </a:p>
          <a:p>
            <a:r>
              <a:rPr lang="en-US" dirty="0" smtClean="0"/>
              <a:t>Job Creation</a:t>
            </a:r>
          </a:p>
          <a:p>
            <a:r>
              <a:rPr lang="en-US" dirty="0" smtClean="0"/>
              <a:t>Job Search/Acceptance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Job Removal</a:t>
            </a:r>
          </a:p>
          <a:p>
            <a:r>
              <a:rPr lang="en-US" dirty="0" smtClean="0"/>
              <a:t>Job Completion</a:t>
            </a:r>
          </a:p>
          <a:p>
            <a:r>
              <a:rPr lang="en-US" dirty="0" smtClean="0"/>
              <a:t>User Reviews</a:t>
            </a:r>
          </a:p>
          <a:p>
            <a:r>
              <a:rPr lang="en-US" dirty="0" smtClean="0"/>
              <a:t>Edit/View User Profile</a:t>
            </a:r>
          </a:p>
          <a:p>
            <a:r>
              <a:rPr lang="en-US" dirty="0" smtClean="0"/>
              <a:t>Contact Admins</a:t>
            </a:r>
          </a:p>
          <a:p>
            <a:r>
              <a:rPr lang="en-US" dirty="0" smtClean="0"/>
              <a:t>Admin Panel</a:t>
            </a:r>
          </a:p>
          <a:p>
            <a:r>
              <a:rPr lang="en-US" dirty="0" smtClean="0"/>
              <a:t>Banning/Unbanning Users</a:t>
            </a:r>
          </a:p>
        </p:txBody>
      </p:sp>
    </p:spTree>
    <p:extLst>
      <p:ext uri="{BB962C8B-B14F-4D97-AF65-F5344CB8AC3E}">
        <p14:creationId xmlns:p14="http://schemas.microsoft.com/office/powerpoint/2010/main" val="185741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Demo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hlinkClick r:id="rId2"/>
              </a:rPr>
              <a:t>http://localhost:8000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83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320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Bell MT</vt:lpstr>
      <vt:lpstr>Garamond</vt:lpstr>
      <vt:lpstr>Organic</vt:lpstr>
      <vt:lpstr>PowerPoint Presentation</vt:lpstr>
      <vt:lpstr>Our Product</vt:lpstr>
      <vt:lpstr>VeriHandy Design</vt:lpstr>
      <vt:lpstr>Current Capabilities</vt:lpstr>
      <vt:lpstr>Design</vt:lpstr>
      <vt:lpstr>Design</vt:lpstr>
      <vt:lpstr>Today’s Demo</vt:lpstr>
      <vt:lpstr>VeriHandy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Dean Fleming</cp:lastModifiedBy>
  <cp:revision>40</cp:revision>
  <dcterms:created xsi:type="dcterms:W3CDTF">2016-03-06T23:17:26Z</dcterms:created>
  <dcterms:modified xsi:type="dcterms:W3CDTF">2016-05-03T21:13:27Z</dcterms:modified>
</cp:coreProperties>
</file>