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</a:t>
            </a:r>
            <a:r>
              <a:rPr lang="en-US" cap="none" dirty="0" err="1" smtClean="0">
                <a:latin typeface="Bell MT" panose="02020503060305020303" pitchFamily="18" charset="0"/>
              </a:rPr>
              <a:t>Kendir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What is </a:t>
            </a:r>
            <a:r>
              <a:rPr lang="en-US" dirty="0" err="1" smtClean="0">
                <a:latin typeface="Bell MT" panose="02020503060305020303" pitchFamily="18" charset="0"/>
              </a:rPr>
              <a:t>VeriHandy</a:t>
            </a:r>
            <a:r>
              <a:rPr lang="en-US" dirty="0" smtClean="0">
                <a:latin typeface="Bell MT" panose="02020503060305020303" pitchFamily="18" charset="0"/>
              </a:rPr>
              <a:t>?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use of crowd-sourced reviews of local businesses (ex. Angie’s List, </a:t>
            </a:r>
            <a:r>
              <a:rPr lang="en-US" dirty="0" err="1" smtClean="0"/>
              <a:t>LocalHandyManPros</a:t>
            </a:r>
            <a:r>
              <a:rPr lang="en-US" dirty="0" smtClean="0"/>
              <a:t>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Stack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  <a:endParaRPr lang="en-US" dirty="0" smtClean="0"/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56" y="323568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8" y="343253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Current Build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105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Bell MT</vt:lpstr>
      <vt:lpstr>Garamond</vt:lpstr>
      <vt:lpstr>Organic</vt:lpstr>
      <vt:lpstr>PowerPoint Presentation</vt:lpstr>
      <vt:lpstr>What is VeriHandy?</vt:lpstr>
      <vt:lpstr>Our Stack</vt:lpstr>
      <vt:lpstr>Our Current 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Dean Fleming</cp:lastModifiedBy>
  <cp:revision>22</cp:revision>
  <dcterms:created xsi:type="dcterms:W3CDTF">2016-03-06T23:17:26Z</dcterms:created>
  <dcterms:modified xsi:type="dcterms:W3CDTF">2016-04-14T02:54:56Z</dcterms:modified>
</cp:coreProperties>
</file>