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191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4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36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227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2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63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85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5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4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5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9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4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3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6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213" y="3716333"/>
            <a:ext cx="8791575" cy="1655762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 smtClean="0">
                <a:latin typeface="Bell MT" panose="02020503060305020303" pitchFamily="18" charset="0"/>
              </a:rPr>
              <a:t>Tristan Adams – Delivery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Matthew Wheeler – Requirements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Anil Kendir – Facilitator</a:t>
            </a:r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cap="none" dirty="0" smtClean="0">
                <a:latin typeface="Bell MT" panose="02020503060305020303" pitchFamily="18" charset="0"/>
              </a:rPr>
              <a:t>Dean Fleming – Design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Justus Jackson – Implementation and Testing Leader</a:t>
            </a:r>
            <a:endParaRPr lang="en-US" cap="none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69" y="1659940"/>
            <a:ext cx="5376863" cy="17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Our Product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ervice sharing application to connect the local handyman with a customer who needs work completed around the home</a:t>
            </a:r>
          </a:p>
          <a:p>
            <a:r>
              <a:rPr lang="en-US" dirty="0" smtClean="0"/>
              <a:t>Easy </a:t>
            </a:r>
            <a:r>
              <a:rPr lang="en-US" dirty="0"/>
              <a:t>peer-to-peer </a:t>
            </a:r>
            <a:r>
              <a:rPr lang="en-US" dirty="0" smtClean="0"/>
              <a:t>service </a:t>
            </a:r>
            <a:r>
              <a:rPr lang="en-US" dirty="0"/>
              <a:t>connecting customers directly with a service provider in their area to take care of their house hold </a:t>
            </a:r>
            <a:r>
              <a:rPr lang="en-US" dirty="0" smtClean="0"/>
              <a:t>needs</a:t>
            </a:r>
          </a:p>
          <a:p>
            <a:r>
              <a:rPr lang="en-US" dirty="0"/>
              <a:t>D</a:t>
            </a:r>
            <a:r>
              <a:rPr lang="en-US" dirty="0" smtClean="0"/>
              <a:t>esigned to combine the convenience of crowd-sourced reviews of local businesses (ex. Angie’s List, LocalHandyManPros) with ease of use (ex. Uber, Craigslist)</a:t>
            </a:r>
          </a:p>
        </p:txBody>
      </p:sp>
    </p:spTree>
    <p:extLst>
      <p:ext uri="{BB962C8B-B14F-4D97-AF65-F5344CB8AC3E}">
        <p14:creationId xmlns:p14="http://schemas.microsoft.com/office/powerpoint/2010/main" val="8217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VeriHandy Design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Homestead (via Vagrant) as our developing environment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</p:txBody>
      </p:sp>
      <p:pic>
        <p:nvPicPr>
          <p:cNvPr id="1026" name="Picture 2" descr="http://previews.123rf.com/images/gdainti/gdainti1403/gdainti140300107/26426662-vector-collection-of-web-development-icons-html-css-tag-mysql-curves-php-script-style-javascript-iso-Stock-V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656" y="3235688"/>
            <a:ext cx="3427941" cy="29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.bp.blogspot.com/-4_fYPuW0SKQ/VPvAWhl40wI/AAAAAAAACUE/oc-TYa_vQ8M/s1600/laravel_homest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578" y="3432533"/>
            <a:ext cx="2517421" cy="251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dirty="0" smtClean="0"/>
              <a:t>Register a User</a:t>
            </a:r>
          </a:p>
          <a:p>
            <a:r>
              <a:rPr lang="en-US" dirty="0" smtClean="0"/>
              <a:t>User Login</a:t>
            </a:r>
          </a:p>
          <a:p>
            <a:r>
              <a:rPr lang="en-US" dirty="0" smtClean="0"/>
              <a:t>Create a Job</a:t>
            </a:r>
          </a:p>
          <a:p>
            <a:r>
              <a:rPr lang="en-US" dirty="0" smtClean="0"/>
              <a:t>View Homepage</a:t>
            </a:r>
          </a:p>
          <a:p>
            <a:r>
              <a:rPr lang="en-US" dirty="0" smtClean="0"/>
              <a:t>Create Second User</a:t>
            </a:r>
          </a:p>
          <a:p>
            <a:endParaRPr lang="en-US" dirty="0" smtClean="0"/>
          </a:p>
          <a:p>
            <a:r>
              <a:rPr lang="en-US" dirty="0" smtClean="0"/>
              <a:t>View Job List</a:t>
            </a:r>
          </a:p>
          <a:p>
            <a:r>
              <a:rPr lang="en-US" dirty="0" smtClean="0"/>
              <a:t>Mark Job as Completed</a:t>
            </a:r>
          </a:p>
          <a:p>
            <a:r>
              <a:rPr lang="en-US" dirty="0" smtClean="0"/>
              <a:t>Submit Review</a:t>
            </a:r>
          </a:p>
          <a:p>
            <a:r>
              <a:rPr lang="en-US" dirty="0" smtClean="0"/>
              <a:t>View Past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1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VeriHandy Demo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36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Admin users</a:t>
            </a:r>
          </a:p>
          <a:p>
            <a:pPr lvl="1"/>
            <a:r>
              <a:rPr lang="en-US" dirty="0" smtClean="0"/>
              <a:t>Administrative panel</a:t>
            </a:r>
          </a:p>
          <a:p>
            <a:pPr lvl="1"/>
            <a:r>
              <a:rPr lang="en-US" dirty="0" smtClean="0"/>
              <a:t>User Dispute Review</a:t>
            </a:r>
          </a:p>
          <a:p>
            <a:r>
              <a:rPr lang="en-US" dirty="0" smtClean="0"/>
              <a:t>User Profile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Google Maps API for Job Search</a:t>
            </a:r>
            <a:endParaRPr lang="en-US" dirty="0" smtClean="0"/>
          </a:p>
          <a:p>
            <a:r>
              <a:rPr lang="en-US" dirty="0" smtClean="0"/>
              <a:t>Contact </a:t>
            </a:r>
            <a:r>
              <a:rPr lang="en-US" dirty="0" smtClean="0"/>
              <a:t>Admin</a:t>
            </a:r>
          </a:p>
          <a:p>
            <a:endParaRPr lang="en-US" dirty="0" smtClean="0"/>
          </a:p>
          <a:p>
            <a:r>
              <a:rPr lang="en-US" dirty="0" smtClean="0"/>
              <a:t>Message Sharing System (ex. “A user has accepted your job</a:t>
            </a:r>
            <a:r>
              <a:rPr lang="en-US" dirty="0" smtClean="0"/>
              <a:t>!”)</a:t>
            </a:r>
          </a:p>
          <a:p>
            <a:r>
              <a:rPr lang="en-US" dirty="0" smtClean="0"/>
              <a:t>PayPal Sandbox(?)</a:t>
            </a:r>
            <a:endParaRPr lang="en-US" dirty="0" smtClean="0"/>
          </a:p>
          <a:p>
            <a:r>
              <a:rPr lang="en-US" dirty="0" smtClean="0"/>
              <a:t>Other small fixes and changes</a:t>
            </a:r>
          </a:p>
        </p:txBody>
      </p:sp>
    </p:spTree>
    <p:extLst>
      <p:ext uri="{BB962C8B-B14F-4D97-AF65-F5344CB8AC3E}">
        <p14:creationId xmlns:p14="http://schemas.microsoft.com/office/powerpoint/2010/main" val="1462073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188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Bell MT</vt:lpstr>
      <vt:lpstr>Garamond</vt:lpstr>
      <vt:lpstr>Organic</vt:lpstr>
      <vt:lpstr>PowerPoint Presentation</vt:lpstr>
      <vt:lpstr>Our Product</vt:lpstr>
      <vt:lpstr>VeriHandy Design</vt:lpstr>
      <vt:lpstr>Today’s Demo</vt:lpstr>
      <vt:lpstr>VeriHandy Demo</vt:lpstr>
      <vt:lpstr>To Do List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Handyman</dc:title>
  <dc:creator>aylan kendir</dc:creator>
  <cp:lastModifiedBy>Justus</cp:lastModifiedBy>
  <cp:revision>25</cp:revision>
  <dcterms:created xsi:type="dcterms:W3CDTF">2016-03-06T23:17:26Z</dcterms:created>
  <dcterms:modified xsi:type="dcterms:W3CDTF">2016-04-14T22:00:02Z</dcterms:modified>
</cp:coreProperties>
</file>