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6" r:id="rId5"/>
    <p:sldId id="282" r:id="rId6"/>
    <p:sldId id="264" r:id="rId7"/>
    <p:sldId id="265" r:id="rId8"/>
    <p:sldId id="266" r:id="rId9"/>
    <p:sldId id="267" r:id="rId10"/>
    <p:sldId id="281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8"/>
    <p:restoredTop sz="94690"/>
  </p:normalViewPr>
  <p:slideViewPr>
    <p:cSldViewPr snapToGrid="0" snapToObjects="1">
      <p:cViewPr varScale="1">
        <p:scale>
          <a:sx n="143" d="100"/>
          <a:sy n="143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4F0D-FC86-ED4C-852F-1EE24918D356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F62C-DB3D-3C43-BB62-E3030E154C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51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A46-4224-A440-894B-6E016A20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92FC6-3BD7-CE44-B02F-35873319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0171-647B-D341-BB42-0851FFA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9D23-A590-AD43-8BF0-AEDD4C1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6CCA-054D-DC40-A7CF-3197E03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0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4A5B-85B4-0D44-8B71-55B409C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A51CB-0CB1-FD4F-BF97-EAC0E1C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2678C-B93B-EF4B-A1A0-7DEE4CD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1177-7DD7-2E46-B934-1AB5B2C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71F4-46B6-4843-AABE-A15CED5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CCA05-0105-2243-A8B9-B0571F7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C163-C25C-C141-A7AC-19D81706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0D75-5102-274B-82E9-B8DF4F6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27CF-8D4B-B449-9ED8-F2BD20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60CA-12B3-914C-B775-0EB1D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0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1F6B-82BC-CC42-BADF-9DD08CF0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F24F-5521-F843-A0CD-4C284E32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98B5-5949-C840-9F18-44AB431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26A0D-9C46-5941-97AA-0214199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3638-293D-DE42-8788-17E4796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4302-C3F6-C344-9C87-79EB1075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694B5-AB83-2E4D-A533-DB0205CB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2880-26A2-1346-B373-A177681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478A-2107-384E-9D2C-6178094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8DD0-266B-034F-A865-3C02B002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7928-C7B6-4F47-B53B-80A2613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B94F-4D0C-0D42-BA93-4ED9EFE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946D3-65C7-D142-B297-265F468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89B4-E12A-3B42-838D-A3736F3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0F72-86C5-B542-81D0-46948962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BE7C-9AFE-3147-8C68-78616B4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A0B-17E6-1E4D-8F8E-B920849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E7A1-BDEE-F44C-AFA1-A899AC9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10D-A3C4-AC40-A7A5-19F3FFEA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2AE4-4752-5143-B1A4-48DD6DD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0540-252D-124B-A9C7-2786CAA8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008B7-B41D-B341-B8EA-9D76A86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6760-2532-E54B-B333-1504A88C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B4E78-C23D-1740-A4B7-21ACF3F8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BB0D-EF1A-844F-A311-5454889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4234-6330-E942-A787-8AAEE51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23FC1-6861-AB46-9153-0301B7E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E453-862F-7348-ABEA-356DDE7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78BFA-F176-F346-B8D7-EAA9172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7F31-1D1A-2C44-A76D-E17687D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07DCB-B554-CB4B-BC35-1B16145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9599-1DDF-9A47-BD7D-291997A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AA6-7288-BE4A-B010-32E6558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7527C-8FC8-DA4D-8748-4C845752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7A337-0ABC-D44F-9677-01E7189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18B44-99C2-8047-9AAA-01D2757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3A10-30F2-2E47-9E10-94FC440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233B-9594-1D46-914D-B980250C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0544-40E9-FF44-AFDB-E16EEFF9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377F-225B-4747-A76C-C3B140E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2252A-C49D-1849-941F-5F26CAE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8F576-8935-3443-A58B-63C02A3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3AD5-4192-9C4D-A84F-C53E687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704AF-2583-CE4E-8005-AFC753D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EF730-4837-684F-9C71-9193A46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54DD-0EA0-AB40-96B3-EA3C52FE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973F-7166-1C40-A1C7-A5F0D345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CBC-2FC8-0847-B8CD-8C637742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4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learn/tutorials" TargetMode="External"/><Relationship Id="rId5" Type="http://schemas.openxmlformats.org/officeDocument/2006/relationships/hyperlink" Target="https://docs.unity3d.com/Manual/index.html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junCoder/PoolC_UnitySeminar_Basic_2019/archive/master.zip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78DA-96C2-5C41-A226-98695C74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PoolC</a:t>
            </a:r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유니티</a:t>
            </a:r>
            <a:r>
              <a: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기초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7108-B0AF-0A4D-879F-E30265F0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6919" cy="38710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/>
              <a:t>3</a:t>
            </a:r>
            <a:r>
              <a:rPr kumimoji="1" lang="ko-KR" altLang="en-US" sz="2000" dirty="0"/>
              <a:t>주차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2D61D-0761-5A4B-974A-8A3CD243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9" y="109113"/>
            <a:ext cx="953419" cy="953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B4154-CEBC-C940-9EA0-432A790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86" y="1062532"/>
            <a:ext cx="3410482" cy="124017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708B3-E3E6-C84F-854A-748B5E3C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727" y="90522"/>
            <a:ext cx="1219200" cy="990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59C8A0A-2A11-2642-993A-938B1CFAB431}"/>
              </a:ext>
            </a:extLst>
          </p:cNvPr>
          <p:cNvSpPr txBox="1">
            <a:spLocks/>
          </p:cNvSpPr>
          <p:nvPr/>
        </p:nvSpPr>
        <p:spPr>
          <a:xfrm>
            <a:off x="1524001" y="4782561"/>
            <a:ext cx="1015160" cy="38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000" dirty="0"/>
              <a:t>서성준</a:t>
            </a:r>
          </a:p>
        </p:txBody>
      </p:sp>
    </p:spTree>
    <p:extLst>
      <p:ext uri="{BB962C8B-B14F-4D97-AF65-F5344CB8AC3E}">
        <p14:creationId xmlns:p14="http://schemas.microsoft.com/office/powerpoint/2010/main" val="33775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50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스크립팅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애니메이션이 돌아가도록 스크립팅 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따라해보아요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36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오늘 배운거 정리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BFA176-2455-8947-8E5B-2A4309EBD63B}"/>
              </a:ext>
            </a:extLst>
          </p:cNvPr>
          <p:cNvSpPr txBox="1"/>
          <p:nvPr/>
        </p:nvSpPr>
        <p:spPr>
          <a:xfrm>
            <a:off x="2017059" y="9881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DC97D-6860-1548-97EC-9B8D70613869}"/>
              </a:ext>
            </a:extLst>
          </p:cNvPr>
          <p:cNvSpPr txBox="1"/>
          <p:nvPr/>
        </p:nvSpPr>
        <p:spPr>
          <a:xfrm>
            <a:off x="2017059" y="156254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53EE1-267F-4948-92D3-D29FAA57379E}"/>
              </a:ext>
            </a:extLst>
          </p:cNvPr>
          <p:cNvSpPr txBox="1"/>
          <p:nvPr/>
        </p:nvSpPr>
        <p:spPr>
          <a:xfrm>
            <a:off x="2017057" y="2120179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BA1BA-5C73-8A40-9D70-58DF7C6A0D9B}"/>
              </a:ext>
            </a:extLst>
          </p:cNvPr>
          <p:cNvSpPr txBox="1"/>
          <p:nvPr/>
        </p:nvSpPr>
        <p:spPr>
          <a:xfrm>
            <a:off x="2017058" y="2694572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A47A0-1CC5-1841-BF56-CE12E731DCB9}"/>
              </a:ext>
            </a:extLst>
          </p:cNvPr>
          <p:cNvSpPr txBox="1"/>
          <p:nvPr/>
        </p:nvSpPr>
        <p:spPr>
          <a:xfrm>
            <a:off x="2017057" y="326896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D40CD-D126-9446-B7D5-01C4B83F8A1F}"/>
              </a:ext>
            </a:extLst>
          </p:cNvPr>
          <p:cNvSpPr txBox="1"/>
          <p:nvPr/>
        </p:nvSpPr>
        <p:spPr>
          <a:xfrm>
            <a:off x="2017057" y="382934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2</a:t>
            </a:r>
            <a:r>
              <a:rPr kumimoji="1" lang="ko-KR" altLang="en-US" strike="sngStrike"/>
              <a:t>주차 스크립팅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우리가 원하는 동작을 명령하자</a:t>
            </a:r>
            <a:r>
              <a:rPr kumimoji="1" lang="en-US" altLang="ko-KR" strike="sngStrik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3</a:t>
            </a:r>
            <a:r>
              <a:rPr kumimoji="1" lang="ko-KR" altLang="en-US" strike="sngStrike"/>
              <a:t>주차 애니메이팅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애니메이션을 만들어보고 우리가 원하는 타이밍에 재생하자</a:t>
            </a:r>
            <a:r>
              <a:rPr kumimoji="1" lang="en-US" altLang="ko-KR" strike="sngStrike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trike="sngStrike"/>
              <a:t>푸드덕연새에 애니메이션을 달아봅시다</a:t>
            </a:r>
            <a:r>
              <a:rPr kumimoji="1" lang="en-US" altLang="ko-KR" strike="sngStrik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다음 세미나 전까지 혼자 공부하려면 뭘 할까요</a:t>
            </a:r>
            <a:r>
              <a:rPr kumimoji="1" lang="en-US" altLang="ko-KR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오늘 내용 복습 해 주시면 감사 ㅎㅎ</a:t>
            </a:r>
            <a:r>
              <a:rPr kumimoji="1" lang="en-US" altLang="ko-KR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https://docs.unity3d.com/Manual/index.html</a:t>
            </a:r>
            <a:r>
              <a:rPr kumimoji="1" lang="ko-KR" altLang="en-US"/>
              <a:t> 유니티 홈페이지 메뉴얼입니다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내용이 넘나리 방대하니</a:t>
            </a:r>
            <a:r>
              <a:rPr kumimoji="1" lang="en-US" altLang="ko-KR"/>
              <a:t>...</a:t>
            </a:r>
            <a:r>
              <a:rPr kumimoji="1" lang="ko-KR" altLang="en-US"/>
              <a:t> </a:t>
            </a:r>
            <a:r>
              <a:rPr kumimoji="1" lang="en-US" altLang="ko-KR"/>
              <a:t>Working in Unity </a:t>
            </a:r>
            <a:r>
              <a:rPr kumimoji="1" lang="ko-KR" altLang="en-US"/>
              <a:t>항목만 책 읽듯이 읽어도 도움되요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거기서도 기본 내용만</a:t>
            </a:r>
            <a:r>
              <a:rPr kumimoji="1" lang="en-US" altLang="ko-KR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한국어도 지원되요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6"/>
              </a:rPr>
              <a:t>https://unity3d.com/learn/tutorials</a:t>
            </a:r>
            <a:r>
              <a:rPr kumimoji="1" lang="ko-KR" altLang="en-US"/>
              <a:t> 유니티 홈페이지 튜토리얼 목록이에요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노 코딩 튜토리얼도 많답니다</a:t>
            </a:r>
            <a:r>
              <a:rPr kumimoji="1" lang="en-US" altLang="ko-KR"/>
              <a:t>!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전 유니티 공식 홈페이지에 있는 자료로만 공부 했어요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</a:t>
            </a:r>
            <a:r>
              <a:rPr kumimoji="1" lang="ko-KR" altLang="en-US" strike="sngStrike"/>
              <a:t>교과서 위주로 공부했</a:t>
            </a:r>
            <a:r>
              <a:rPr kumimoji="1" lang="en-US" altLang="ko-KR"/>
              <a:t>)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푸드덕연새를 정말 게임처럼 만들어봅시다</a:t>
            </a:r>
            <a:r>
              <a:rPr kumimoji="1" lang="en-US" altLang="ko-KR"/>
              <a:t>.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56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수고하셨어요</a:t>
            </a:r>
            <a:r>
              <a:rPr kumimoji="1" lang="en-US" altLang="ko-KR"/>
              <a:t>~~~~~~~~~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18B34-9D43-6845-A7E1-A73487E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52" y="2280817"/>
            <a:ext cx="2380495" cy="1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오늘할것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튜토리얼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푸드덕연새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42AE-937C-A04A-AE12-0BD2F2F57B7C}"/>
              </a:ext>
            </a:extLst>
          </p:cNvPr>
          <p:cNvSpPr txBox="1"/>
          <p:nvPr/>
        </p:nvSpPr>
        <p:spPr>
          <a:xfrm>
            <a:off x="5235388" y="20542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함께 만들어보기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애니메이팅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7BD30-6BC3-494A-8369-F9D12DA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2664005"/>
            <a:ext cx="6156512" cy="3847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개요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C87FE1-8DF1-A441-86D1-975072EF529B}"/>
              </a:ext>
            </a:extLst>
          </p:cNvPr>
          <p:cNvSpPr txBox="1"/>
          <p:nvPr/>
        </p:nvSpPr>
        <p:spPr>
          <a:xfrm>
            <a:off x="5235386" y="2037458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A5AFD-EB9B-9842-99EF-C2D766459621}"/>
              </a:ext>
            </a:extLst>
          </p:cNvPr>
          <p:cNvSpPr txBox="1"/>
          <p:nvPr/>
        </p:nvSpPr>
        <p:spPr>
          <a:xfrm>
            <a:off x="5235387" y="2611851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AC4CC-27E4-9F49-949F-415298BEF0FC}"/>
              </a:ext>
            </a:extLst>
          </p:cNvPr>
          <p:cNvSpPr txBox="1"/>
          <p:nvPr/>
        </p:nvSpPr>
        <p:spPr>
          <a:xfrm>
            <a:off x="5235386" y="3186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CCED1-B2C6-8D47-9D25-21DFA499B99E}"/>
              </a:ext>
            </a:extLst>
          </p:cNvPr>
          <p:cNvSpPr txBox="1"/>
          <p:nvPr/>
        </p:nvSpPr>
        <p:spPr>
          <a:xfrm>
            <a:off x="5235386" y="37466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기본 프로젝트 준비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배경화면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장애물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플레이어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값들 수정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카메라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게임 뷰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참고 이미지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D0F375-BC1E-CE40-BCBF-9768ED06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27" y="1181527"/>
            <a:ext cx="4775200" cy="455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00B929-C973-0E4B-8B35-3663C8FAA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063" y="32177"/>
            <a:ext cx="347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리소스 불러오기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링크된 곳에서 불러오기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hlinkClick r:id="rId5"/>
              </a:rPr>
              <a:t>https://github.com/jjunCoder/PoolC_UnitySeminar_Basic_2019/archive/master.zip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Github, zip</a:t>
            </a:r>
            <a:r>
              <a:rPr kumimoji="1" lang="ko-KR" altLang="en-US" dirty="0"/>
              <a:t>형식으로 받아지니 압축 푸시고 사용하시면 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프로젝트 디렉토리 경로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/Assets/Image </a:t>
            </a:r>
            <a:r>
              <a:rPr kumimoji="1" lang="ko-KR" altLang="en-US" dirty="0"/>
              <a:t>라는 폴더 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그위에 다운받은 이미지를 드래그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드롭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불러왔습니다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96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스프라이트 이용하기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BirdSprite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Select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9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48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클립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클립이란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파일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컨트롤러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속성 </a:t>
            </a:r>
            <a:r>
              <a:rPr kumimoji="1" lang="en-US" altLang="ko-KR" dirty="0"/>
              <a:t>(loop,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93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스테이트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스테이트를 정의해봅시다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 트렌지션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조건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스피드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믹스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Exit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파라미터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트렌지션 조건 </a:t>
            </a:r>
            <a:r>
              <a:rPr kumimoji="1" lang="en-US" altLang="ko-KR" dirty="0"/>
              <a:t>( Float, int, Bool, Trigger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5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377</Words>
  <Application>Microsoft Macintosh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Nanum Gothic</vt:lpstr>
      <vt:lpstr>Arial</vt:lpstr>
      <vt:lpstr>Office 테마</vt:lpstr>
      <vt:lpstr>PoolC 유니티 기초 세미나</vt:lpstr>
      <vt:lpstr>오늘할것</vt:lpstr>
      <vt:lpstr>개요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PoolC 유니티 기초 세미나</dc:title>
  <dc:creator>서성준</dc:creator>
  <cp:lastModifiedBy>서성준</cp:lastModifiedBy>
  <cp:revision>37</cp:revision>
  <dcterms:created xsi:type="dcterms:W3CDTF">2019-03-23T14:25:13Z</dcterms:created>
  <dcterms:modified xsi:type="dcterms:W3CDTF">2019-04-08T09:05:46Z</dcterms:modified>
</cp:coreProperties>
</file>