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6" r:id="rId5"/>
    <p:sldId id="282" r:id="rId6"/>
    <p:sldId id="264" r:id="rId7"/>
    <p:sldId id="265" r:id="rId8"/>
    <p:sldId id="266" r:id="rId9"/>
    <p:sldId id="267" r:id="rId10"/>
    <p:sldId id="281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00"/>
    <p:restoredTop sz="94690"/>
  </p:normalViewPr>
  <p:slideViewPr>
    <p:cSldViewPr snapToGrid="0" snapToObjects="1">
      <p:cViewPr varScale="1">
        <p:scale>
          <a:sx n="143" d="100"/>
          <a:sy n="143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24F0D-FC86-ED4C-852F-1EE24918D356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5F62C-DB3D-3C43-BB62-E3030E154C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518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D9A46-4224-A440-894B-6E016A205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92FC6-3BD7-CE44-B02F-35873319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F0171-647B-D341-BB42-0851FFA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49D23-A590-AD43-8BF0-AEDD4C12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F6CCA-054D-DC40-A7CF-3197E033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909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4A5B-85B4-0D44-8B71-55B409C1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A51CB-0CB1-FD4F-BF97-EAC0E1C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2678C-B93B-EF4B-A1A0-7DEE4CD7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21177-7DD7-2E46-B934-1AB5B2C1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F71F4-46B6-4843-AABE-A15CED5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467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2CCA05-0105-2243-A8B9-B0571F7E7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8C163-C25C-C141-A7AC-19D817068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90D75-5102-274B-82E9-B8DF4F64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E27CF-8D4B-B449-9ED8-F2BD20BD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460CA-12B3-914C-B775-0EB1DC08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02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1F6B-82BC-CC42-BADF-9DD08CF0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BF24F-5521-F843-A0CD-4C284E32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398B5-5949-C840-9F18-44AB4316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26A0D-9C46-5941-97AA-0214199C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83638-293D-DE42-8788-17E47964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80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74302-C3F6-C344-9C87-79EB1075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694B5-AB83-2E4D-A533-DB0205CB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32880-26A2-1346-B373-A1776812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B478A-2107-384E-9D2C-61780940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D8DD0-266B-034F-A865-3C02B002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90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A7928-C7B6-4F47-B53B-80A26132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CB94F-4D0C-0D42-BA93-4ED9EFE0A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4946D3-65C7-D142-B297-265F468A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789B4-E12A-3B42-838D-A3736F3E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F0F72-86C5-B542-81D0-46948962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2BE7C-9AFE-3147-8C68-78616B4D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813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5FA0B-17E6-1E4D-8F8E-B9208491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BE7A1-BDEE-F44C-AFA1-A899AC9A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4610D-A3C4-AC40-A7A5-19F3FFEA5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A2AE4-4752-5143-B1A4-48DD6DD2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D30540-252D-124B-A9C7-2786CAA8F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008B7-B41D-B341-B8EA-9D76A86A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BF6760-2532-E54B-B333-1504A88C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DB4E78-C23D-1740-A4B7-21ACF3F8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72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9BB0D-EF1A-844F-A311-5454889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14234-6330-E942-A787-8AAEE51A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323FC1-6861-AB46-9153-0301B7EA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BBE453-862F-7348-ABEA-356DDE70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81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78BFA-F176-F346-B8D7-EAA9172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937F31-1D1A-2C44-A76D-E17687DE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407DCB-B554-CB4B-BC35-1B161452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06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F9599-1DDF-9A47-BD7D-291997A2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09AA6-7288-BE4A-B010-32E65589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7527C-8FC8-DA4D-8748-4C8457525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7A337-0ABC-D44F-9677-01E71893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18B44-99C2-8047-9AAA-01D2757B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43A10-30F2-2E47-9E10-94FC440B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02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F233B-9594-1D46-914D-B980250C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840544-40E9-FF44-AFDB-E16EEFF9B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6377F-225B-4747-A76C-C3B140E44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2252A-C49D-1849-941F-5F26CAE9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8F576-8935-3443-A58B-63C02A35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43AD5-4192-9C4D-A84F-C53E687C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05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D704AF-2583-CE4E-8005-AFC753DE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EF730-4837-684F-9C71-9193A46A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C54DD-0EA0-AB40-96B3-EA3C52FE6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4973F-7166-1C40-A1C7-A5F0D345A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D7CBC-2FC8-0847-B8CD-8C637742C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46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y3d.com/learn/tutorials" TargetMode="External"/><Relationship Id="rId5" Type="http://schemas.openxmlformats.org/officeDocument/2006/relationships/hyperlink" Target="https://docs.unity3d.com/Manual/index.html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junCoder/PoolC_UnitySeminar_Basic_2019/archive/master.zip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078DA-96C2-5C41-A226-98695C74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9144000" cy="1355750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PoolC</a:t>
            </a:r>
            <a:r>
              <a:rPr kumimoji="1" lang="en-US" altLang="ko-KR" sz="5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5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유니티</a:t>
            </a:r>
            <a:r>
              <a:rPr kumimoji="1" lang="ko-KR" altLang="en-US" sz="5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기초 세미나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57108-B0AF-0A4D-879F-E30265F0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916919" cy="387103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000" dirty="0"/>
              <a:t>3</a:t>
            </a:r>
            <a:r>
              <a:rPr kumimoji="1" lang="ko-KR" altLang="en-US" sz="2000" dirty="0"/>
              <a:t>주차</a:t>
            </a: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B5128750-6DE7-4BD7-B6DD-399E90474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2758"/>
            <a:ext cx="4522796" cy="2919017"/>
          </a:xfrm>
          <a:custGeom>
            <a:avLst/>
            <a:gdLst>
              <a:gd name="connsiteX0" fmla="*/ 0 w 4522796"/>
              <a:gd name="connsiteY0" fmla="*/ 2919017 h 2919017"/>
              <a:gd name="connsiteX1" fmla="*/ 4522796 w 4522796"/>
              <a:gd name="connsiteY1" fmla="*/ 2919017 h 2919017"/>
              <a:gd name="connsiteX2" fmla="*/ 3170909 w 4522796"/>
              <a:gd name="connsiteY2" fmla="*/ 0 h 2919017"/>
              <a:gd name="connsiteX3" fmla="*/ 0 w 4522796"/>
              <a:gd name="connsiteY3" fmla="*/ 0 h 2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919017">
                <a:moveTo>
                  <a:pt x="0" y="2919017"/>
                </a:moveTo>
                <a:lnTo>
                  <a:pt x="4522796" y="2919017"/>
                </a:lnTo>
                <a:lnTo>
                  <a:pt x="3170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42D61D-0761-5A4B-974A-8A3CD243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149" y="109113"/>
            <a:ext cx="953419" cy="9534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0B4154-CEBC-C940-9EA0-432A790F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086" y="1062532"/>
            <a:ext cx="3410482" cy="1240175"/>
          </a:xfrm>
          <a:prstGeom prst="rect">
            <a:avLst/>
          </a:prstGeom>
        </p:spPr>
      </p:pic>
      <p:sp>
        <p:nvSpPr>
          <p:cNvPr id="21" name="Freeform 12">
            <a:extLst>
              <a:ext uri="{FF2B5EF4-FFF2-40B4-BE49-F238E27FC236}">
                <a16:creationId xmlns:a16="http://schemas.microsoft.com/office/drawing/2014/main" id="{07BA6415-1CCB-4FE4-8D1D-DE0505D99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A1B373B-0DE9-4AE4-A839-26F801A34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448626"/>
            <a:ext cx="6754821" cy="1409374"/>
          </a:xfrm>
          <a:custGeom>
            <a:avLst/>
            <a:gdLst>
              <a:gd name="connsiteX0" fmla="*/ 0 w 6754821"/>
              <a:gd name="connsiteY0" fmla="*/ 0 h 1409374"/>
              <a:gd name="connsiteX1" fmla="*/ 6754821 w 6754821"/>
              <a:gd name="connsiteY1" fmla="*/ 0 h 1409374"/>
              <a:gd name="connsiteX2" fmla="*/ 6102096 w 6754821"/>
              <a:gd name="connsiteY2" fmla="*/ 1409374 h 1409374"/>
              <a:gd name="connsiteX3" fmla="*/ 0 w 6754821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821" h="1409374">
                <a:moveTo>
                  <a:pt x="0" y="0"/>
                </a:moveTo>
                <a:lnTo>
                  <a:pt x="6754821" y="0"/>
                </a:lnTo>
                <a:lnTo>
                  <a:pt x="6102096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89898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6708B3-E3E6-C84F-854A-748B5E3C2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727" y="90522"/>
            <a:ext cx="1219200" cy="990600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359C8A0A-2A11-2642-993A-938B1CFAB431}"/>
              </a:ext>
            </a:extLst>
          </p:cNvPr>
          <p:cNvSpPr txBox="1">
            <a:spLocks/>
          </p:cNvSpPr>
          <p:nvPr/>
        </p:nvSpPr>
        <p:spPr>
          <a:xfrm>
            <a:off x="1524001" y="4782561"/>
            <a:ext cx="1015160" cy="387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ko-KR" altLang="en-US" sz="2000" dirty="0"/>
              <a:t>서성준</a:t>
            </a:r>
          </a:p>
        </p:txBody>
      </p:sp>
    </p:spTree>
    <p:extLst>
      <p:ext uri="{BB962C8B-B14F-4D97-AF65-F5344CB8AC3E}">
        <p14:creationId xmlns:p14="http://schemas.microsoft.com/office/powerpoint/2010/main" val="337750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505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애니메이션 스크립팅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애니메이션이 돌아가도록 스크립팅 해봅시다</a:t>
            </a:r>
            <a:r>
              <a:rPr kumimoji="1"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따라해보아요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936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오늘 배운거 정리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0BFA176-2455-8947-8E5B-2A4309EBD63B}"/>
              </a:ext>
            </a:extLst>
          </p:cNvPr>
          <p:cNvSpPr txBox="1"/>
          <p:nvPr/>
        </p:nvSpPr>
        <p:spPr>
          <a:xfrm>
            <a:off x="2017059" y="988156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애니메이션에 필요한 소스 가져오기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6DC97D-6860-1548-97EC-9B8D70613869}"/>
              </a:ext>
            </a:extLst>
          </p:cNvPr>
          <p:cNvSpPr txBox="1"/>
          <p:nvPr/>
        </p:nvSpPr>
        <p:spPr>
          <a:xfrm>
            <a:off x="2017059" y="156254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스프라이트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A53EE1-267F-4948-92D3-D29FAA57379E}"/>
              </a:ext>
            </a:extLst>
          </p:cNvPr>
          <p:cNvSpPr txBox="1"/>
          <p:nvPr/>
        </p:nvSpPr>
        <p:spPr>
          <a:xfrm>
            <a:off x="2017057" y="2120179"/>
            <a:ext cx="431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스프라이트 이용하기</a:t>
            </a:r>
            <a:endParaRPr kumimoji="1"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BA1BA-5C73-8A40-9D70-58DF7C6A0D9B}"/>
              </a:ext>
            </a:extLst>
          </p:cNvPr>
          <p:cNvSpPr txBox="1"/>
          <p:nvPr/>
        </p:nvSpPr>
        <p:spPr>
          <a:xfrm>
            <a:off x="2017058" y="2694572"/>
            <a:ext cx="519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</a:t>
            </a:r>
            <a:endParaRPr kumimoji="1"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A47A0-1CC5-1841-BF56-CE12E731DCB9}"/>
              </a:ext>
            </a:extLst>
          </p:cNvPr>
          <p:cNvSpPr txBox="1"/>
          <p:nvPr/>
        </p:nvSpPr>
        <p:spPr>
          <a:xfrm>
            <a:off x="2017057" y="326896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애니메이션 스테이트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D40CD-D126-9446-B7D5-01C4B83F8A1F}"/>
              </a:ext>
            </a:extLst>
          </p:cNvPr>
          <p:cNvSpPr txBox="1"/>
          <p:nvPr/>
        </p:nvSpPr>
        <p:spPr>
          <a:xfrm>
            <a:off x="2017057" y="382934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스크립팅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8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앞으론 무엇을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trike="sngStrike"/>
              <a:t>2</a:t>
            </a:r>
            <a:r>
              <a:rPr kumimoji="1" lang="ko-KR" altLang="en-US" strike="sngStrike"/>
              <a:t>주차 스크립팅 기본 </a:t>
            </a:r>
            <a:r>
              <a:rPr kumimoji="1" lang="en-US" altLang="ko-KR" strike="sngStrike"/>
              <a:t>–</a:t>
            </a:r>
            <a:r>
              <a:rPr kumimoji="1" lang="ko-KR" altLang="en-US" strike="sngStrike"/>
              <a:t> 우리가 원하는 동작을 명령하자</a:t>
            </a:r>
            <a:r>
              <a:rPr kumimoji="1" lang="en-US" altLang="ko-KR" strike="sngStrike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trike="sngStrike"/>
              <a:t>3</a:t>
            </a:r>
            <a:r>
              <a:rPr kumimoji="1" lang="ko-KR" altLang="en-US" strike="sngStrike"/>
              <a:t>주차 애니메이팅 기본 </a:t>
            </a:r>
            <a:r>
              <a:rPr kumimoji="1" lang="en-US" altLang="ko-KR" strike="sngStrike"/>
              <a:t>–</a:t>
            </a:r>
            <a:r>
              <a:rPr kumimoji="1" lang="ko-KR" altLang="en-US" strike="sngStrike"/>
              <a:t> 애니메이션을 만들어보고 우리가 원하는 타이밍에 재생하자</a:t>
            </a:r>
            <a:r>
              <a:rPr kumimoji="1" lang="en-US" altLang="ko-KR" strike="sngStrike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trike="sngStrike"/>
              <a:t>푸드덕연새에 애니메이션을 달아봅시다</a:t>
            </a:r>
            <a:r>
              <a:rPr kumimoji="1" lang="en-US" altLang="ko-KR" strike="sngStrik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solidFill>
                  <a:srgbClr val="00B0F0"/>
                </a:solidFill>
              </a:rPr>
              <a:t>4</a:t>
            </a:r>
            <a:r>
              <a:rPr kumimoji="1" lang="ko-KR" altLang="en-US">
                <a:solidFill>
                  <a:srgbClr val="00B0F0"/>
                </a:solidFill>
              </a:rPr>
              <a:t>주차 </a:t>
            </a:r>
            <a:r>
              <a:rPr kumimoji="1" lang="en-US" altLang="ko-KR">
                <a:solidFill>
                  <a:srgbClr val="00B0F0"/>
                </a:solidFill>
              </a:rPr>
              <a:t>UI</a:t>
            </a:r>
            <a:r>
              <a:rPr kumimoji="1" lang="ko-KR" altLang="en-US">
                <a:solidFill>
                  <a:srgbClr val="00B0F0"/>
                </a:solidFill>
              </a:rPr>
              <a:t>와 게임 뼈대 </a:t>
            </a:r>
            <a:r>
              <a:rPr kumimoji="1" lang="en-US" altLang="ko-KR">
                <a:solidFill>
                  <a:srgbClr val="00B0F0"/>
                </a:solidFill>
              </a:rPr>
              <a:t>–</a:t>
            </a:r>
            <a:r>
              <a:rPr kumimoji="1" lang="ko-KR" altLang="en-US">
                <a:solidFill>
                  <a:srgbClr val="00B0F0"/>
                </a:solidFill>
              </a:rPr>
              <a:t> 게임의 기본 로직은 만들었어</a:t>
            </a:r>
            <a:r>
              <a:rPr kumimoji="1" lang="en-US" altLang="ko-KR">
                <a:solidFill>
                  <a:srgbClr val="00B0F0"/>
                </a:solidFill>
              </a:rPr>
              <a:t>.</a:t>
            </a:r>
            <a:r>
              <a:rPr kumimoji="1" lang="ko-KR" altLang="en-US">
                <a:solidFill>
                  <a:srgbClr val="00B0F0"/>
                </a:solidFill>
              </a:rPr>
              <a:t> 게임 </a:t>
            </a:r>
            <a:r>
              <a:rPr kumimoji="1" lang="en-US" altLang="ko-KR">
                <a:solidFill>
                  <a:srgbClr val="00B0F0"/>
                </a:solidFill>
              </a:rPr>
              <a:t>LifeCycle</a:t>
            </a:r>
            <a:r>
              <a:rPr kumimoji="1" lang="ko-KR" altLang="en-US">
                <a:solidFill>
                  <a:srgbClr val="00B0F0"/>
                </a:solidFill>
              </a:rPr>
              <a:t>을 만들어 보자</a:t>
            </a:r>
            <a:r>
              <a:rPr kumimoji="1" lang="en-US" altLang="ko-KR">
                <a:solidFill>
                  <a:srgbClr val="00B0F0"/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다음 세미나 전까지 혼자 공부하려면 뭘 할까요</a:t>
            </a:r>
            <a:r>
              <a:rPr kumimoji="1" lang="en-US" altLang="ko-KR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오늘 내용 복습 해 주시면 감사 ㅎㅎ</a:t>
            </a:r>
            <a:r>
              <a:rPr kumimoji="1" lang="en-US" altLang="ko-KR"/>
              <a:t>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hlinkClick r:id="rId5"/>
              </a:rPr>
              <a:t>https://docs.unity3d.com/Manual/index.html</a:t>
            </a:r>
            <a:r>
              <a:rPr kumimoji="1" lang="ko-KR" altLang="en-US"/>
              <a:t> 유니티 홈페이지 메뉴얼입니다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내용이 넘나리 방대하니</a:t>
            </a:r>
            <a:r>
              <a:rPr kumimoji="1" lang="en-US" altLang="ko-KR"/>
              <a:t>...</a:t>
            </a:r>
            <a:r>
              <a:rPr kumimoji="1" lang="ko-KR" altLang="en-US"/>
              <a:t> </a:t>
            </a:r>
            <a:r>
              <a:rPr kumimoji="1" lang="en-US" altLang="ko-KR"/>
              <a:t>Working in Unity </a:t>
            </a:r>
            <a:r>
              <a:rPr kumimoji="1" lang="ko-KR" altLang="en-US"/>
              <a:t>항목만 책 읽듯이 읽어도 도움되요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거기서도 기본 내용만</a:t>
            </a:r>
            <a:r>
              <a:rPr kumimoji="1" lang="en-US" altLang="ko-KR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한국어도 지원되요</a:t>
            </a:r>
            <a:r>
              <a:rPr kumimoji="1" lang="en-US" altLang="ko-KR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hlinkClick r:id="rId6"/>
              </a:rPr>
              <a:t>https://unity3d.com/learn/tutorials</a:t>
            </a:r>
            <a:r>
              <a:rPr kumimoji="1" lang="ko-KR" altLang="en-US"/>
              <a:t> 유니티 홈페이지 튜토리얼 목록이에요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노 코딩 튜토리얼도 많답니다</a:t>
            </a:r>
            <a:r>
              <a:rPr kumimoji="1" lang="en-US" altLang="ko-KR"/>
              <a:t>!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전 유니티 공식 홈페이지에 있는 자료로만 공부 했어요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(</a:t>
            </a:r>
            <a:r>
              <a:rPr kumimoji="1" lang="ko-KR" altLang="en-US" strike="sngStrike"/>
              <a:t>교과서 위주로 공부했</a:t>
            </a:r>
            <a:r>
              <a:rPr kumimoji="1" lang="en-US" altLang="ko-KR"/>
              <a:t>)</a:t>
            </a:r>
          </a:p>
          <a:p>
            <a:pPr lvl="2"/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앞으론 무엇을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674627" y="988156"/>
            <a:ext cx="999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solidFill>
                  <a:srgbClr val="00B0F0"/>
                </a:solidFill>
              </a:rPr>
              <a:t>4</a:t>
            </a:r>
            <a:r>
              <a:rPr kumimoji="1" lang="ko-KR" altLang="en-US">
                <a:solidFill>
                  <a:srgbClr val="00B0F0"/>
                </a:solidFill>
              </a:rPr>
              <a:t>주차 </a:t>
            </a:r>
            <a:r>
              <a:rPr kumimoji="1" lang="en-US" altLang="ko-KR">
                <a:solidFill>
                  <a:srgbClr val="00B0F0"/>
                </a:solidFill>
              </a:rPr>
              <a:t>UI</a:t>
            </a:r>
            <a:r>
              <a:rPr kumimoji="1" lang="ko-KR" altLang="en-US">
                <a:solidFill>
                  <a:srgbClr val="00B0F0"/>
                </a:solidFill>
              </a:rPr>
              <a:t>와 게임 뼈대 </a:t>
            </a:r>
            <a:r>
              <a:rPr kumimoji="1" lang="en-US" altLang="ko-KR">
                <a:solidFill>
                  <a:srgbClr val="00B0F0"/>
                </a:solidFill>
              </a:rPr>
              <a:t>–</a:t>
            </a:r>
            <a:r>
              <a:rPr kumimoji="1" lang="ko-KR" altLang="en-US">
                <a:solidFill>
                  <a:srgbClr val="00B0F0"/>
                </a:solidFill>
              </a:rPr>
              <a:t> 게임의 기본 로직은 만들었어</a:t>
            </a:r>
            <a:r>
              <a:rPr kumimoji="1" lang="en-US" altLang="ko-KR">
                <a:solidFill>
                  <a:srgbClr val="00B0F0"/>
                </a:solidFill>
              </a:rPr>
              <a:t>.</a:t>
            </a:r>
            <a:r>
              <a:rPr kumimoji="1" lang="ko-KR" altLang="en-US">
                <a:solidFill>
                  <a:srgbClr val="00B0F0"/>
                </a:solidFill>
              </a:rPr>
              <a:t> 게임 </a:t>
            </a:r>
            <a:r>
              <a:rPr kumimoji="1" lang="en-US" altLang="ko-KR">
                <a:solidFill>
                  <a:srgbClr val="00B0F0"/>
                </a:solidFill>
              </a:rPr>
              <a:t>LifeCycle</a:t>
            </a:r>
            <a:r>
              <a:rPr kumimoji="1" lang="ko-KR" altLang="en-US">
                <a:solidFill>
                  <a:srgbClr val="00B0F0"/>
                </a:solidFill>
              </a:rPr>
              <a:t>을 만들어 보자</a:t>
            </a:r>
            <a:r>
              <a:rPr kumimoji="1" lang="en-US" altLang="ko-KR">
                <a:solidFill>
                  <a:srgbClr val="00B0F0"/>
                </a:solidFill>
              </a:rPr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푸드덕연새를 정말 게임처럼 만들어봅시다</a:t>
            </a:r>
            <a:r>
              <a:rPr kumimoji="1" lang="en-US" altLang="ko-KR"/>
              <a:t>.</a:t>
            </a:r>
          </a:p>
          <a:p>
            <a:pPr lvl="2"/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56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감사합니다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674627" y="988156"/>
            <a:ext cx="999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수고하셨어요</a:t>
            </a:r>
            <a:r>
              <a:rPr kumimoji="1" lang="en-US" altLang="ko-KR"/>
              <a:t>~~~~~~~~~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lvl="2"/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818B34-9D43-6845-A7E1-A73487EF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52" y="2280817"/>
            <a:ext cx="2380495" cy="19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9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ko-KR" altLang="en-US" sz="3600" dirty="0">
                <a:solidFill>
                  <a:schemeClr val="bg1"/>
                </a:solidFill>
              </a:rPr>
              <a:t>오늘할것</a:t>
            </a:r>
            <a:endParaRPr kumimoji="1"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5235388" y="9054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튜토리얼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E8E8-F715-E54F-9BC4-C09524FE4107}"/>
              </a:ext>
            </a:extLst>
          </p:cNvPr>
          <p:cNvSpPr txBox="1"/>
          <p:nvPr/>
        </p:nvSpPr>
        <p:spPr>
          <a:xfrm>
            <a:off x="5235388" y="147982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푸드덕연새</a:t>
            </a:r>
            <a:r>
              <a:rPr kumimoji="1" lang="en-US" altLang="ko-KR" dirty="0"/>
              <a:t>”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A42AE-937C-A04A-AE12-0BD2F2F57B7C}"/>
              </a:ext>
            </a:extLst>
          </p:cNvPr>
          <p:cNvSpPr txBox="1"/>
          <p:nvPr/>
        </p:nvSpPr>
        <p:spPr>
          <a:xfrm>
            <a:off x="5235388" y="205422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함깨 만들어보기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애니메이팅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D7BD30-6BC3-494A-8369-F9D12DA8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88" y="2664005"/>
            <a:ext cx="6156512" cy="38478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285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ko-KR" altLang="en-US" sz="3600" dirty="0">
                <a:solidFill>
                  <a:schemeClr val="bg1"/>
                </a:solidFill>
              </a:rPr>
              <a:t>개요</a:t>
            </a:r>
            <a:endParaRPr kumimoji="1"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5235388" y="905435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애니메이션에 필요한 소스 가져오기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E8E8-F715-E54F-9BC4-C09524FE4107}"/>
              </a:ext>
            </a:extLst>
          </p:cNvPr>
          <p:cNvSpPr txBox="1"/>
          <p:nvPr/>
        </p:nvSpPr>
        <p:spPr>
          <a:xfrm>
            <a:off x="5235388" y="147982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스프라이트</a:t>
            </a:r>
            <a:endParaRPr kumimoji="1"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6C87FE1-8DF1-A441-86D1-975072EF529B}"/>
              </a:ext>
            </a:extLst>
          </p:cNvPr>
          <p:cNvSpPr txBox="1"/>
          <p:nvPr/>
        </p:nvSpPr>
        <p:spPr>
          <a:xfrm>
            <a:off x="5235386" y="2037458"/>
            <a:ext cx="431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스프라이트 이용하기</a:t>
            </a:r>
            <a:endParaRPr kumimoji="1"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A5AFD-EB9B-9842-99EF-C2D766459621}"/>
              </a:ext>
            </a:extLst>
          </p:cNvPr>
          <p:cNvSpPr txBox="1"/>
          <p:nvPr/>
        </p:nvSpPr>
        <p:spPr>
          <a:xfrm>
            <a:off x="5235387" y="2611851"/>
            <a:ext cx="519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9AC4CC-27E4-9F49-949F-415298BEF0FC}"/>
              </a:ext>
            </a:extLst>
          </p:cNvPr>
          <p:cNvSpPr txBox="1"/>
          <p:nvPr/>
        </p:nvSpPr>
        <p:spPr>
          <a:xfrm>
            <a:off x="5235386" y="318624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애니메이션 스테이트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3CCED1-B2C6-8D47-9D25-21DFA499B99E}"/>
              </a:ext>
            </a:extLst>
          </p:cNvPr>
          <p:cNvSpPr txBox="1"/>
          <p:nvPr/>
        </p:nvSpPr>
        <p:spPr>
          <a:xfrm>
            <a:off x="5235386" y="374662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스크립팅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3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64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기본 프로젝트 준비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배경화면</a:t>
            </a: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장애물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플레이어 </a:t>
            </a:r>
            <a:r>
              <a:rPr kumimoji="1" lang="en-US" altLang="ko-KR" dirty="0"/>
              <a:t>Component </a:t>
            </a:r>
            <a:r>
              <a:rPr kumimoji="1" lang="ko-KR" altLang="en-US" dirty="0"/>
              <a:t>값들 수정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카메라 세팅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게임 뷰 세팅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158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64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참고 이미지</a:t>
            </a:r>
            <a:r>
              <a:rPr kumimoji="1"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FD0F375-BC1E-CE40-BCBF-9768ED060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27" y="1181527"/>
            <a:ext cx="4775200" cy="4559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00B929-C973-0E4B-8B35-3663C8FAA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063" y="32177"/>
            <a:ext cx="347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리소스 불러오기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링크된 곳에서 불러오기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hlinkClick r:id="rId5"/>
              </a:rPr>
              <a:t>https://github.com/jjunCoder/PoolC_UnitySeminar_Basic_2019/archive/master.zip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Github, zip</a:t>
            </a:r>
            <a:r>
              <a:rPr kumimoji="1" lang="ko-KR" altLang="en-US" dirty="0"/>
              <a:t>형식으로 받아지니 압축 푸시고 사용하시면 됩니다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프로젝트 디렉토리 경로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/Assets/Image </a:t>
            </a:r>
            <a:r>
              <a:rPr kumimoji="1" lang="ko-KR" altLang="en-US" dirty="0"/>
              <a:t>라는 폴더 만들기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그위에 다운받은 이미지를 드래그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드롭</a:t>
            </a:r>
            <a:r>
              <a:rPr kumimoji="1"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불러왔습니다</a:t>
            </a:r>
            <a:r>
              <a:rPr kumimoji="1"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496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스프라이트 이용하기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BirdSprite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Select 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Apply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191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483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애니메이션 클립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클립이란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 파일 생성하기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컨트롤러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클립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애니메이터 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 생성하기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 속성 </a:t>
            </a:r>
            <a:r>
              <a:rPr kumimoji="1" lang="en-US" altLang="ko-KR" dirty="0"/>
              <a:t>(loop,</a:t>
            </a:r>
            <a:r>
              <a:rPr kumimoji="1" lang="ko-KR" altLang="en-US" dirty="0"/>
              <a:t> </a:t>
            </a:r>
            <a:r>
              <a:rPr kumimoji="1" lang="en-US" altLang="ko-KR" dirty="0"/>
              <a:t>speed)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393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애니메이션 스테이트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스테이트를 정의해봅시다</a:t>
            </a:r>
            <a:r>
              <a:rPr kumimoji="1"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스테이트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스테이트 트렌지션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트렌지션 조건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트렌지션 스피드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트렌지션 믹스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Exit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애니메이터 파라미터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트렌지션 조건 </a:t>
            </a:r>
            <a:r>
              <a:rPr kumimoji="1" lang="en-US" altLang="ko-KR" dirty="0"/>
              <a:t>( Float, int, Bool, Trigger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51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377</Words>
  <Application>Microsoft Macintosh PowerPoint</Application>
  <PresentationFormat>와이드스크린</PresentationFormat>
  <Paragraphs>126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Nanum Gothic</vt:lpstr>
      <vt:lpstr>Arial</vt:lpstr>
      <vt:lpstr>Office 테마</vt:lpstr>
      <vt:lpstr>PoolC 유니티 기초 세미나</vt:lpstr>
      <vt:lpstr>오늘할것</vt:lpstr>
      <vt:lpstr>개요</vt:lpstr>
      <vt:lpstr>Unity</vt:lpstr>
      <vt:lpstr>Unity</vt:lpstr>
      <vt:lpstr>Unity</vt:lpstr>
      <vt:lpstr>Unity</vt:lpstr>
      <vt:lpstr>Unity</vt:lpstr>
      <vt:lpstr>Unity</vt:lpstr>
      <vt:lpstr>Unity</vt:lpstr>
      <vt:lpstr>Unity</vt:lpstr>
      <vt:lpstr>Unity</vt:lpstr>
      <vt:lpstr>Unity</vt:lpstr>
      <vt:lpstr>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PoolC 유니티 기초 세미나</dc:title>
  <dc:creator>서성준</dc:creator>
  <cp:lastModifiedBy>서성준</cp:lastModifiedBy>
  <cp:revision>36</cp:revision>
  <dcterms:created xsi:type="dcterms:W3CDTF">2019-03-23T14:25:13Z</dcterms:created>
  <dcterms:modified xsi:type="dcterms:W3CDTF">2019-04-08T08:17:33Z</dcterms:modified>
</cp:coreProperties>
</file>