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81" r:id="rId10"/>
    <p:sldId id="276" r:id="rId11"/>
    <p:sldId id="282" r:id="rId12"/>
    <p:sldId id="283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5"/>
    <p:restoredTop sz="94688"/>
  </p:normalViewPr>
  <p:slideViewPr>
    <p:cSldViewPr snapToGrid="0" snapToObjects="1">
      <p:cViewPr varScale="1">
        <p:scale>
          <a:sx n="143" d="100"/>
          <a:sy n="143" d="100"/>
        </p:scale>
        <p:origin x="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31T13:48:07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522 373,'41'0,"1"0,-32 0,11 0,-7 3,7-3,15 3,-9-3,13 0,-15 0,36-3,-22 2,22-2,-2 3,-2 0,-4 0,22 0,20 0,-16 0,-7 0,15-2,20-1,-20 1,-18 0,16 0,21-1,-20 1,-14 2,16 1,22 0,-22 0,-21 0,-1 0,13 0,-16 0,-15-1,7 0,-3 0,-21 0,14 0,-44 0,-50 3,23-2,-44 2,15-3,13 0,-9-1,-3-2,-2-1,-10-4,-2-1,-7-2,12 1,-12-3,9 3,-28-4,-5-3,2-1,18 2,-15-3,-3-1,47 10,1 1,-28-7,2 2,1 5,-16-5,-2-1,2 1,0 0,7 0,43 6,-51-10,42 11,-9-5,4 1,28 9,-17-7,39 12,38 22,-19-16,29 18,11-17,-24-1,53 2,6-1,-28-1,12-1,18 0,-15-1,-2 4,-4-5,9 1,-13 1,3 3,-5-2,-4-4,5 0,18 6,17 4,0 0,-18-3,-17-4,-4-1,9 3,7 2,-4-1,7-1,-8 0,22 5,-24-7,0 1,-15 0,-9-1,-16-5,44 7,-61-7,40 6,-35-4,30 4,-39-9,5 0,4 3,-64-2,32 1,-59-2,15-4,1-2,-6-1,-3 2,1-1,7-2,-32-5,-7 0,42 6,0-1,-11-2,-6-1,8 2,-27-6,2 2,-19-2,13 0,28 2,-5-1,-13 2,-23-3,-7 1,7 1,25 3,19 2,2 1,-10-1,-19-1,-6 1,9 0,20 3,-20 2,9-2,-13-1,23 2,30 3,-44 0,74 5,-4 2,1 10,6-4,-6 6,-13 20,13-22,-24 37,22-33,-10 20,15-24,0 6,5-10,8 0,7 1,-1-1,9-9,-8 0,1-3,9 0,-4 0,14-3,-9-1,13 0,-13-2,12 3,-21-1,3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31T13:48:11.2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18,'36'4,"-3"1,-26-4,5 2,10-3,-6 0,9 0,13 0,-18 0,27 0,-31 0,26 0,-24 0,32 0,-33 0,23 0,-28-3,8 3,-7-6,-1 5,8-1,-6 2,3-3,-2 2,0-1,4 2,-4 0,1 0,-2 0,2 0,-1-3,3-1,-3-2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1T13:48:4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1030 19 24575,'-7'-4'0,"-20"-4"0,-64 7 0,21-5-2441,-24 6 2441,52 0 779,22 0-779,-23 0 0,22 0 0,-25 0 0,26 0 0,-42 4 0,33-1 402,-20 1-402,-5 5 0,31-7 0,-62 18 0,66-13 0,-45 22 0,53-21 0,-29 29 0,33-26 0,-24 40 0,24-35 0,-20 51 0,19-50 0,-14 73 0,17-68 0,-1 56 0,10-55 0,2 9 0,13 10 0,-7-23 1260,4 14-1260,16 3 0,-14-15 0,44 32 0,-36-30-1855,24 6 1855,-35-19 0,50 13 0,-34-13 0,39 10 0,-38-13 0,36 1 0,-33-4 0,37-1 0,-43-3 0,30-3 0,-24-1 0,29-7 0,-33 3 0,34-6 0,-37 3 0,30-3 0,-38 0 0,19 3 0,-24 2 0,20-4 0,-22 5 0,19-13 0,-23 15 0,11-14 0,-13 15 0,2-13 0,-6 11 1855,2-13-1855,-1 12 0,-1-9 0,0 10 0,-3-23 0,0 15 0,0-18 0,0 19 0,-6-17 0,4 18 0,-7-20 0,6 24 0,-10-30 0,3 24-465,-1-19 465,0 21 0,-8-18 0,3 14 0,-35-40 0,31 37 0,-48-45 0,50 48 0,-43-36 0,52 43 0,-31-19 0,36 21 0,-12-1 0,13 7 0,-3 4 0,-1 2 0,-8 5 0,9-5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1T13:48:43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2987 637 24575,'-3'-4'0,"0"2"0,-3 2 0,0 0 0,0 0 0,0-3 0,-1 2 0,1-1 0,0 2 0,0 0 0,0 0 0,-12-3 0,6 2 0,-15-2 0,16 3 0,-19 0 0,21 0 0,-18 0 0,16 0 0,-19 0 0,13 0 0,-17 0 0,19 0 0,-22 0 0,19 0 0,-17 0 0,21 0 0,-43 0 0,30 0 0,-32 0 0,5-3 0,27 2-972,-23-2 972,37 3 0,-31-6 0,26 4 0,-29-4 0,32 3 0,-34-1 0,21-3 0,-28 2 0,-1 0 0,24 0 0,-42-2 0,0 1 0,41 4 0,-43-1 0,-1-1 0,40 4 0,-34 0 0,1 0 0,37 0 0,-27-2 0,0-2 0,28 3 0,-22-4 0,0 1 0,24 3 0,-49-2 0,58 3 0,-12 0 0,-15 0 0,27 0 0,-65 0 0,21-3 0,4 2 0,2-2 0,4 0 0,25 2-1212,-35-2 1212,43 3-352,-32 0 352,21 0 0,-13 0 0,7-3 0,23-1 0,-14 0 0,18 1 0,-21 0 0,19 3 0,-14-3 0,23 3 0,-9 0 0,7 0 0,-9 0 2142,10 0-2142,-4 0 394,4 0-394,-2 0 0,6 2 0,-3-1 0,6 4 0,-3-1 0,3 2 0,-3 6 0,2-5 0,-2 11 0,3-10 0,-2 15 0,1-14 0,-5 14 0,6-16 0,-6 25 0,5-17 0,-2 12 0,3-15 0,-2 13 0,1-8 0,-2 16 0,3-18 0,0 31 0,0-26-704,0 24 704,0-30 0,0 36 0,0-28 0,0 46 0,0-52 0,3 16 0,-2-26 0,1 0 0,1-3 0,-2 3 0,10-3 704,-6 0-704,26 5 0,-20-6 0,72 12 0,-52-8 0,46 4 0,21 1 0,-46-6-2337,1-1 1,-2 0 2336,-5 3 0,39 2 0,9-1 0,-36-2 0,4 0 0,16 0 0,17 3 0,2-2 0,-14 0-2618,-1-1 0,-4-1 2618,-5 1 0,5 0 0,-3 0 0,19 1 0,-10-1-2097,1 0 2097,5-1 0,-2-2 0,-16-3 0,19 2 0,2 0 0,-11-1 0,4-1 0,-4 0 0,-31-1 0,10-3 0,1 0 0,-7 3 0,10 0 0,-3-1 0,-19-2 0,29 4-22,-39-4 22,26 1 0,-28-1 0,39-4 0,-46 4 0,29-5 0,-37 8 2498,12-5-2498,-17 6 5424,12-6-5424,-14 5 4051,5-7-4051,-8 7 55,-3-4-55,3 1 0,0 1 0,5-8 0,-3 9 0,11-23 0,-11 18 0,9-38 0,-13 29 0,5-52 0,-9 47 0,0-57 0,-1 59 0,-10-46 0,9 47 0,-15-21 0,10 25 0,-20-17 0,15 23 0,-8-15 0,-9 11 0,14 6 0,-19-8 0,-9 4 0,23 2 0,-27-2 0,12-1 0,13 9 0,-14-7 0,22 9 0,-20-3 0,20 2 0,-16-2 0,23 3 0,-23 0 0,16 0 0,-19 0 0,19 0 0,-20 3 0,17-2 0,-17 2 0,23-3 0,-3 0 0,12 0 0,0 0 0,11 0 0,1 0 0,0 0 0,-4 0 0,-3 0 0</inkml:trace>
  <inkml:trace contextRef="#ctx0" brushRef="#br0" timeOffset="1166">3681 1087 24575,'0'6'0,"0"0"0,3 0 0,-3 0 0,6 0 0,-3 8 0,3-6 0,17 45 0,-9-34 0,40 65 0,-37-62 0,18 20 0,2-2 0,-14-21 0,24 27 0,18-7 0,-36-18 0,36 18 0,8-3 0,-39-23 0,39 20 0,-5-10 0,-31-8-3559,50 14 3559,-58-17 0,20 2 0,0 0 0,-9-6 0,45 19 0,-54-25 0,45 18 0,-35-13 0,11 5 0,4 1-1843,18-4 1843,11 9 0,-15-13-2105,-26 2 2105,-13-4 0,-1-2 0,42 9 0,-32-8 0,55 4 0,-59-2 0,41-3 0,-45 2 0,44-3 0,-44 0 0,35 0 0,-37 0 0,63 0 0,-58 0 0,59 0 0,-64 0 0,59-4 0,-51 4 0,38-4 0,-46 4 0,57 0 0,-34 0 0,-2-2 0,-1 0 0,-12 1 0,61-2 0,-54 3-2203,40-4 2203,-50 3 0,51-12 0,-37 10 0,41-11 0,-59 13 0,59-13 0,-46 8-1027,45-8 1,3-1 1026,-29 4 0,16-5 0,18-3 0,-18 2 936,-11 2-936,11-5 0,18-5 0,-22 6 1566,-24 8-1566,18-7 0,20-6 0,-18 7 2296,-14 6-2296,8-3 0,15-5 0,-17 4 6694,-19 3-6694,39-8 0,-2 0 0,-43 8-3257,43-9 1,2-1 3256,-38 9-1513,19-6 1,17-5 0,-14 5 1512,-9 2-692,7-4 0,14-7 0,-12 6 692,4-1-782,-7 0 0,11-6 0,-10 4 782,12-3 0,-13 5 0,2-1 236,24-15-236,-40 24 1010,39-20-1010,-54 23 0,16-7 0,2-2 0,0-2 0,-1 3 0,4-3 0,3-6 0,-4 3-434,5 3 434,1-4 0,-4 0 0,-20 11 581,48-23-581,-36 11 296,-1 5 1,-1 1-297,-9 1 0,7-2 0,1 0 0,-8 6 0,44-27 1633,-59 34-1633,37-22 0,-32 20 0,38-17 0,-45 18 0,21-3 3296,-23 4-3296,17 3 0,-17 0 0,18-2 0,-21 1 0,14-1 0,-19 3 4120,9 2-4120,-12 1 4708,12-2-4708,-8 3 0,12-6 0,-10 7 0,10-8 0,-12 8 0,17-8 0,-19 9 0,28-9 0,-24 7 0,14-6 0,-18 7 0,19-7 0,-18 6 0,16-6 0,-18 7 0,12-7 0,-8 7 0,10-5 0,-13 3 0,17-3 0,-6 2 0,56-11 0,-45 12 0,32-5 0,0 0 0,-28 7 0,31-5 0,-1-1 0,-32 2 0,63-8 0,-76 8 0,17-1 0,-32 6 0,0 0 0,0-2 0,3 1 0,-2-2 0,-1 1 0,-1 1 0,-4-2 0,1 3 0</inkml:trace>
  <inkml:trace contextRef="#ctx0" brushRef="#br0" timeOffset="1772">12779 0 24575,'6'0'0,"0"3"0,0-2 0,0 1 0,1 1 0,1 0 0,-1 1 0,25 10 0,-17-12 0,57 24 0,-49-19 0,58 20 0,-60-21 0,25 8 0,-24-10 0,-4 2 0,0-3 0,-9 3 0,-3-6 0,0 3 0,-3 0 0,0 0 0,-3 6 0,-3 15 0,-1-7 0,-5 15 0,2-20 0,-2 6 0,3-12 0,-6 12 0,4-10 0,-4 13 0,6-16 0,-6 14 0,8-13 0,-8 9 0,12-9 0,-8 8 0,4-6 0,-11 19 0,8-20 0,-2 12 0,6-16 0,-2 11 0,1-6 0,-2 12 0,0-16 0,5 7 0,-1-10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1T13:50:5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2332 1040 24575,'65'-13'0,"-17"4"0,-6 6-1921,-23 0 1921,7 2 0,8-2 0,-5 3 0,22 0 0,-22 0 0,37 0 0,-32 0 0,55 0 0,-41 4 0,10-2 0,3 0 0,-3 3-3672,12-1 1,2 0 3671,-8-3 0,8 3 0,1 0 870,2-3-870,16 1 0,2-1-2550,-3-1 2550,1 0 0,-2 0 0,-4 0 0,10 0 0,1 0-2837,-3 0 2837,-14 0 0,-3 0 2871,-12 0-2871,21 0 0,4 0-1397,-4 0 1397,-20 0 0,9 0 0,-12 0 0,-2 0 0,28 2 0,2 0-1207,-20-1 1207,1 1 0,-3 0 0,-23-2 0,16 1 0,2 2 0,4 1 0,-4-2 0,-3 0 326,-20 2-326,11-2 0,2-1 0,-1 0 70,1 1 1,-3 0-71,-18-2 0,18 0 0,2 0 0,0 0-14,15-2 0,18-1 0,-15 0 14,0 2 0,8-3 0,17-2 0,-19 1 3661,-18 0-3661,6 1 0,13 0 0,-15 0 0,-12 0 0,12 2 0,16 1 0,-15 1 0,-4 0 0,10 0 0,16 0 0,-17 0 2644,-9 0-2644,8 0 0,16 0 0,-17 0 6784,-13 0-6784,10 0 0,15 2 0,-15-1 0,-12 0 0,30 3 0,2 2 0,-22 3 0,35 1 0,2 2-703,-18 2 703,-5-5 0,13 0 0,-15-2-5967,-5-1 5967,-5 1 0,7 0 0,11-2 0,-6-2-4574,-2 3 4574,7 0 0,-3-1 0,-25-4-1530,20 1 0,5-1 1530,5-1 0,-5 0 0,-3 0 0,-17 0-950,17-1 1,2-2 949,-5 2-91,20-3 1,-4 0 90,-38 3 0,24-2 0,2-1 0,-10 3 47,8-1 0,-2 0-47,-18 2 0,15-2 0,2 0 0,-8 1 0,15 0 0,-1-2 1388,-16-1-1388,-8 4 0,-2-1 0,0-2 0,2 0 0,1 2 0,-1 0 0,20-1 0,2 0 0,-19 2 0,16 0 0,-1 0 0,-14-4 0,6 4 0,0-1 0,-10-3 0,9 2 0,-1 1 0,-13 0 0,48-7 0,-51 4 0,6 0 0,0 0 0,-6-1 0,37-1 0,-58 2 2096,26-3-2096,-29 3 0,17 1 3544,-27 3-3544,8-3 5556,-7 3-5556,3-3 2069,-8 3-2069,0-3 1637,0 2-1637,0-1 0,0 2 0,0 0 0,0 0 0,1 0 0,-1 0 0,-3 2 0,2-1 0,-1 2 0,2-3 0,0 0 0,23 5 0,-14 0 0,68 4 0,-54-2 0,36-3 0,3-1 0,-31 1 0,35-3 0,-1-1 0,-40-1 0,64-5 0,-79 5 0,21-2 0,-30 6 0,2 4 0,-6 3 0,0 18 0,-3-7 0,3 42 0,-3-38-781,0 22 781,0-34 0,-3 31 0,3-23 0,-3 27 0,3-31 0,0 39 0,0-26-1599,0 26 1599,0-35 0,-4 26 0,4-20 0,-10 41 0,8-45-1128,-10 27 1128,11-34-628,-9 21 628,7-20 0,-4 20 0,0-24 456,1 19-456,-1-23 0,-2 21 0,2-18 0,-5 19 0,7-19 1485,-7 11-1485,11-12 0,-16 16 0,14-15 1215,-14 12-1215,16-14 749,-16 5-749,12-4 231,-9 0-231,8-5 0,-9 3 0,7-5 0,-6 4 0,4-5 0,-11 6 0,9-4 0,-9 0 0,12-2 0,-22 1 0,9 3-736,-16-3 736,20-1 0,-45 6 0,35-6-3270,-53 8 0,-6 1 3270,36-8 0,-19 4 0,-16 3 0,16-3-64,16-4 64,-17 3 0,-17 3 0,16-3 0,11-4 0,-19 2 0,-20 2 0,18-1 0,10-1 0,-12 1 0,-20 1 0,20-1 0,16 1 0,-10 0 0,-17 3 0,18-2 0,16-1 0,-15 1 0,-19 3 0,18-1 71,14 0-71,-2-4 0,-14 1 0,14-2 6545,0 3-6545,-24-2 0,-1-1-5439,25 0 5439,11-1 0,-4-1 0,-41 4 0,52-2 0,-52 2-2371,45-1 0,4-2 2371,1-2 0,0 2 0,-5 2-1485,-7-2 1,5 0 1484,-1 4-780,-5-2 1,2 0 779,19-2 0,-16 2 0,-4-1 0,-4-3 0,-5 4 0,2-1 0,18-4 0,-2 2 0,-1 1 0,5 1 0,-15-3 0,-1 0 0,13 2 0,-13-2 0,-2-1 0,4 0 0,-16 3 0,-1 0 0,16-3 0,-18 0 0,0 1 0,22 2 0,3-4 0,1 1 0,-1 7 0,4-6 0,-2 0 0,-8 3 0,-14 1 0,-1-1 0,16-3 0,-13 3 0,1 1 0,17-5 0,-5 0 0,-2 1 0,2 2 0,-4-4 0,1 1 0,1 7 0,-12-7 0,-2-1 0,10 3 0,2 0 0,1-2 0,7 0 0,-5 3 0,0 0 0,1-4 0,10 2 0,2 0 0,4-2 0,-12 1 0,-1 1 0,-2 3 0,-9-3 0,3 0 0,28 1 0,-26-2 0,-3-2 0,14 1 0,0 0 0,2 0 0,16 0 0,-16 0 0,-1 0 0,-2 0 0,-1 0 0,2 0 1950,12 0-1950,-12-2 0,-3 1 0,-2 0 0,-15-1 0,-18-1 0,15 0 0,2-1 0,-12 2 0,-20 0 0,21 1 3342,19-3-3342,-9 2 0,-17-1 0,19 1 3194,12 0-3194,-10 0 0,-17-1 0,17 1 0,16 2 0,-14-1 0,-15 0 0,16 0 0,14 0 0,-13-1 0,-18-1 0,16 1 0,9 1 0,-11-1 0,-18 1 0,18 0 0,11 1 0,-12 0 0,-16 0 0,17 0 6704,16 0-6704,-12-1 0,-16 0 0,15 0 243,11 0-243,-10-2 0,-16-1 0,15 1-518,8-2 518,-41-3 0,3 1-2791,46 2 2791,-13-1 0,2 1 0,21 4 0,-33-6 0,-5-1-5131,16 5 5131,2-4 0,-6-1 0,1 4 0,7 0 0,3-5 0,-13 3 0,2 0 0,24-2 0,-12 1 0,-1-1 0,6-2-1166,-4 2 1,2-1 1165,19 0 0,-47-12 0,45 11-69,-44-11 69,58 10 0,-57-11 0,51 10 0,-62-16 0,62 18 0,-35-7 4109,34 9-4109,-32-6 0,25 5 0,-19-7 0,27 8 0,-7-5 0,16 5 0,-8-4 0,15 8 0,-8-10 0,15 9 3742,-6-9-3742,8 7 2989,-6-13-2989,5 8 0,-1-7 0,5 7 0,-3-22 0,-1 15 0,0-28 0,1 32 0,3-43 0,0 36-1224,0-29 1224,0 33 0,3-35 0,-2 28 0,2-27 0,0 38 0,4-41 0,1 32 0,4-27 0,1 0 0,-3 24 0,11-22 0,0 2 0,-9 24 0,32-46 0,-33 52-183,38-43 183,-36 50 0,42-32 0,-40 35 0,41-9 0,-37 9 0,55 2 0,-51 1 0,56 6 0,-59-2 0,20 5 0,40 1 0,7 1 0,11-1 0,-24-4 0,-15 3 0,-29-5-256,25 5 256,-35-3 0,25-2 0,-17 6 0,21-7 0,-32 4 0,31-4 0,-27 0 0,33 0 0,-39 0 0,29 0 0,-22 0-807,20 0 807,-20 0 0,13 0 0,-11 0 0,21-3 0,-24 2 0,32-5 0,-29 5 0,24-2 0,-29 0 0,19 2 0,-17-2 0,30-3 0,-25 4 0,28-4 0,-32 4 0,35-2 0,-37 0 0,19-1 0,-26 4-560,20-5 560,-18 5 0,21-2 0,-25 3 1360,4 0-1360,-5 0 1033,0 0-1033,-4-2 637,8 1-637,-6-2 0,9 3 0,-10 0 0,19-3 0,-15 3 0,15-3 0,-16 0 0,20 2 0,-12-5 0,12 6 0,-17-3 0,18 0 0,-17 2 0,38-8 0,-40 7 0,35-12 0,-37 12 0,20-11 0,-22 11 0,15-9 0,-15 10 0,11-7 0,-14 4 0,14-4 0,-14 1 0,22-8 0,-17 11 0,20-13 0,-21 15 0,17-9 0,-18 11 0,3-3 0,-8 3 0</inkml:trace>
  <inkml:trace contextRef="#ctx0" brushRef="#br0" timeOffset="534">14084 1 24575,'-4'6'0,"-5"3"0,5 1 0,-9 3 0,9 0 0,-8 4 0,-5 13 0,4-6 0,-25 31 0,24-29 0,-25 32 0,23-32 0,-16 24 0,16-28-837,-4 9 837,8-18 0,-4 11 0,1-11 0,0 11 0,8-17 0,-1 7 0,4-7 837,-2 4-837,0-7 0,3 4 0,-1-7 0,2 4 0</inkml:trace>
  <inkml:trace contextRef="#ctx0" brushRef="#br0" timeOffset="815">14342 326 24575,'-6'3'0,"0"-2"0,0 4 0,0-2 0,3 3 0,-6 6 0,5-4 0,-16 18 0,11-17 0,-28 28 0,25-27 0,-14 14 0,-12 8 0,21-20 0,-37 32 0,42-35 0,-9 8 0,15-14 0,-8 13 0,6-10 0,-4 11 0,7-13 0,7-2 0,-2-2 0,6 0 0,6 0 0,-7 0 0,4 0 0</inkml:trace>
  <inkml:trace contextRef="#ctx0" brushRef="#br0" timeOffset="1089">14998 698 24575,'-7'0'0,"1"0"0,0 0 0,0 3 0,0-3 0,2 6 0,-6 0 0,5-2 0,-7 4 0,-11 4 0,9-7 0,-66 28 0,50-25 0,-37 11 0,-2 0 0,31-9-2262,-20 3 1,-18 3 0,14-4 2261,9-3-2269,-45 10 1,3-1 2268,58-12 0,-47 8 0,75-11 0,-2-3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24F0D-FC86-ED4C-852F-1EE24918D356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5F62C-DB3D-3C43-BB62-E3030E154C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518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D9A46-4224-A440-894B-6E016A205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92FC6-3BD7-CE44-B02F-35873319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F0171-647B-D341-BB42-0851FFA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49D23-A590-AD43-8BF0-AEDD4C12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F6CCA-054D-DC40-A7CF-3197E033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90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4A5B-85B4-0D44-8B71-55B409C1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A51CB-0CB1-FD4F-BF97-EAC0E1C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2678C-B93B-EF4B-A1A0-7DEE4CD7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21177-7DD7-2E46-B934-1AB5B2C1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F71F4-46B6-4843-AABE-A15CED5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6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2CCA05-0105-2243-A8B9-B0571F7E7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8C163-C25C-C141-A7AC-19D81706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90D75-5102-274B-82E9-B8DF4F64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E27CF-8D4B-B449-9ED8-F2BD20BD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460CA-12B3-914C-B775-0EB1DC08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0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1F6B-82BC-CC42-BADF-9DD08CF0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BF24F-5521-F843-A0CD-4C284E32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398B5-5949-C840-9F18-44AB4316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26A0D-9C46-5941-97AA-0214199C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83638-293D-DE42-8788-17E47964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8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74302-C3F6-C344-9C87-79EB1075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694B5-AB83-2E4D-A533-DB0205CB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32880-26A2-1346-B373-A1776812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B478A-2107-384E-9D2C-61780940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D8DD0-266B-034F-A865-3C02B002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90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7928-C7B6-4F47-B53B-80A26132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CB94F-4D0C-0D42-BA93-4ED9EFE0A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4946D3-65C7-D142-B297-265F468A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789B4-E12A-3B42-838D-A3736F3E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F0F72-86C5-B542-81D0-46948962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2BE7C-9AFE-3147-8C68-78616B4D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813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5FA0B-17E6-1E4D-8F8E-B9208491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BE7A1-BDEE-F44C-AFA1-A899AC9A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4610D-A3C4-AC40-A7A5-19F3FFEA5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A2AE4-4752-5143-B1A4-48DD6DD2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D30540-252D-124B-A9C7-2786CAA8F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008B7-B41D-B341-B8EA-9D76A86A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BF6760-2532-E54B-B333-1504A88C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DB4E78-C23D-1740-A4B7-21ACF3F8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72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9BB0D-EF1A-844F-A311-5454889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14234-6330-E942-A787-8AAEE51A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323FC1-6861-AB46-9153-0301B7EA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BBE453-862F-7348-ABEA-356DDE70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81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78BFA-F176-F346-B8D7-EAA9172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937F31-1D1A-2C44-A76D-E17687D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07DCB-B554-CB4B-BC35-1B161452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06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F9599-1DDF-9A47-BD7D-291997A2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09AA6-7288-BE4A-B010-32E65589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7527C-8FC8-DA4D-8748-4C8457525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7A337-0ABC-D44F-9677-01E71893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18B44-99C2-8047-9AAA-01D2757B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43A10-30F2-2E47-9E10-94FC440B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0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F233B-9594-1D46-914D-B980250C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40544-40E9-FF44-AFDB-E16EEFF9B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6377F-225B-4747-A76C-C3B140E4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2252A-C49D-1849-941F-5F26CAE9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8F576-8935-3443-A58B-63C02A3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43AD5-4192-9C4D-A84F-C53E687C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05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D704AF-2583-CE4E-8005-AFC753DE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EF730-4837-684F-9C71-9193A46A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C54DD-0EA0-AB40-96B3-EA3C52FE6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E84-A5C7-5843-BAFC-757CA85FCD1D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4973F-7166-1C40-A1C7-A5F0D345A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D7CBC-2FC8-0847-B8CD-8C637742C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46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learn/tutorials" TargetMode="External"/><Relationship Id="rId5" Type="http://schemas.openxmlformats.org/officeDocument/2006/relationships/hyperlink" Target="https://docs.unity3d.com/Manual/index.html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nity3d.com/Manual/AnimationSection.html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junCoder/PoolC_UnitySeminar_Basic_2019/archive/master.zip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78DA-96C2-5C41-A226-98695C74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9144000" cy="1355750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PoolC</a:t>
            </a:r>
            <a:r>
              <a:rPr kumimoji="1" lang="en-US" altLang="ko-KR" sz="5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5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유니티</a:t>
            </a:r>
            <a:r>
              <a:rPr kumimoji="1" lang="ko-KR" altLang="en-US" sz="5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기초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57108-B0AF-0A4D-879F-E30265F0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916919" cy="38710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000" dirty="0"/>
              <a:t>2</a:t>
            </a:r>
            <a:r>
              <a:rPr kumimoji="1" lang="ko-KR" altLang="en-US" sz="2000" dirty="0"/>
              <a:t>주차</a:t>
            </a: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B5128750-6DE7-4BD7-B6DD-399E90474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42D61D-0761-5A4B-974A-8A3CD243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149" y="109113"/>
            <a:ext cx="953419" cy="953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0B4154-CEBC-C940-9EA0-432A790F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86" y="1062532"/>
            <a:ext cx="3410482" cy="1240175"/>
          </a:xfrm>
          <a:prstGeom prst="rect">
            <a:avLst/>
          </a:prstGeom>
        </p:spPr>
      </p:pic>
      <p:sp>
        <p:nvSpPr>
          <p:cNvPr id="21" name="Freeform 12">
            <a:extLst>
              <a:ext uri="{FF2B5EF4-FFF2-40B4-BE49-F238E27FC236}">
                <a16:creationId xmlns:a16="http://schemas.microsoft.com/office/drawing/2014/main" id="{07BA6415-1CCB-4FE4-8D1D-DE0505D9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A1B373B-0DE9-4AE4-A839-26F801A3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708B3-E3E6-C84F-854A-748B5E3C2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727" y="90522"/>
            <a:ext cx="1219200" cy="990600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359C8A0A-2A11-2642-993A-938B1CFAB431}"/>
              </a:ext>
            </a:extLst>
          </p:cNvPr>
          <p:cNvSpPr txBox="1">
            <a:spLocks/>
          </p:cNvSpPr>
          <p:nvPr/>
        </p:nvSpPr>
        <p:spPr>
          <a:xfrm>
            <a:off x="1524001" y="4782561"/>
            <a:ext cx="1015160" cy="38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sz="2000" dirty="0"/>
              <a:t>서성준</a:t>
            </a:r>
          </a:p>
        </p:txBody>
      </p:sp>
    </p:spTree>
    <p:extLst>
      <p:ext uri="{BB962C8B-B14F-4D97-AF65-F5344CB8AC3E}">
        <p14:creationId xmlns:p14="http://schemas.microsoft.com/office/powerpoint/2010/main" val="337750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Unity C# Scripting </a:t>
            </a:r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설명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기본 </a:t>
            </a:r>
            <a:r>
              <a:rPr kumimoji="1" lang="en-US" altLang="ko-KR"/>
              <a:t>Unity Engine </a:t>
            </a:r>
            <a:r>
              <a:rPr kumimoji="1" lang="ko-KR" altLang="en-US"/>
              <a:t>원리</a:t>
            </a: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C# </a:t>
            </a:r>
            <a:r>
              <a:rPr kumimoji="1" lang="ko-KR" altLang="en-US" dirty="0"/>
              <a:t>기본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Console Debug.Log </a:t>
            </a:r>
            <a:r>
              <a:rPr kumimoji="1" lang="ko-KR" altLang="en-US" dirty="0"/>
              <a:t>사용해 보기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Component</a:t>
            </a:r>
            <a:r>
              <a:rPr kumimoji="1" lang="ko-KR" altLang="en-US" dirty="0"/>
              <a:t> 스크립트로 가져오고 주무르기</a:t>
            </a:r>
            <a:r>
              <a:rPr kumimoji="1" lang="en-US" altLang="ko-KR" dirty="0"/>
              <a:t>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Public? Private?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시간을 나타내는 </a:t>
            </a:r>
            <a:r>
              <a:rPr kumimoji="1" lang="en-US" altLang="ko-KR" dirty="0"/>
              <a:t>Time.deltaTime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...!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58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참고 이미지</a:t>
            </a:r>
            <a:r>
              <a:rPr kumimoji="1"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5C42F41-99BB-D24E-8446-A749DBA27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717" y="1932144"/>
            <a:ext cx="4140200" cy="2374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3286B2-FDF0-8B46-AC85-FB904E8B3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87254"/>
            <a:ext cx="3218329" cy="66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참고 이미지</a:t>
            </a:r>
            <a:r>
              <a:rPr kumimoji="1"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D0BF450-63E1-ED4B-AB58-711DF4E61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604" y="0"/>
            <a:ext cx="6590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9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오늘 배운거 정리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D93D73-1D2F-CF42-8ADF-7EA911E53E93}"/>
              </a:ext>
            </a:extLst>
          </p:cNvPr>
          <p:cNvSpPr txBox="1"/>
          <p:nvPr/>
        </p:nvSpPr>
        <p:spPr>
          <a:xfrm>
            <a:off x="2393576" y="9880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프로젝트</a:t>
            </a:r>
            <a:r>
              <a:rPr kumimoji="1" lang="en-US" altLang="ko-KR" dirty="0" err="1"/>
              <a:t>,</a:t>
            </a:r>
            <a:r>
              <a:rPr kumimoji="1" lang="ko-KR" altLang="en-US" dirty="0" err="1"/>
              <a:t> 씬 생성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418E4-26A1-364F-9076-580D05CDC603}"/>
              </a:ext>
            </a:extLst>
          </p:cNvPr>
          <p:cNvSpPr txBox="1"/>
          <p:nvPr/>
        </p:nvSpPr>
        <p:spPr>
          <a:xfrm>
            <a:off x="2393576" y="156244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리소스 불러오기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23CA0-268C-FB45-BC91-D892278C26AA}"/>
              </a:ext>
            </a:extLst>
          </p:cNvPr>
          <p:cNvSpPr txBox="1"/>
          <p:nvPr/>
        </p:nvSpPr>
        <p:spPr>
          <a:xfrm>
            <a:off x="2393574" y="2120073"/>
            <a:ext cx="43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GameObject </a:t>
            </a:r>
            <a:r>
              <a:rPr kumimoji="1" lang="ko-KR" altLang="en-US"/>
              <a:t>만들기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718D2-4B13-FE40-822B-A841AC33602C}"/>
              </a:ext>
            </a:extLst>
          </p:cNvPr>
          <p:cNvSpPr txBox="1"/>
          <p:nvPr/>
        </p:nvSpPr>
        <p:spPr>
          <a:xfrm>
            <a:off x="2393574" y="326885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스크립팅 </a:t>
            </a:r>
            <a:r>
              <a:rPr kumimoji="1" lang="en-US" altLang="ko-KR"/>
              <a:t>C#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49A17-B5B8-FA43-9C68-D27B694A38C7}"/>
              </a:ext>
            </a:extLst>
          </p:cNvPr>
          <p:cNvSpPr txBox="1"/>
          <p:nvPr/>
        </p:nvSpPr>
        <p:spPr>
          <a:xfrm>
            <a:off x="2393574" y="3829241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스크립팅 적용하기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FF0000"/>
                </a:solidFill>
              </a:rPr>
              <a:t>스크립팅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EAA35-14BB-7A4D-9D34-B202D0EB6498}"/>
              </a:ext>
            </a:extLst>
          </p:cNvPr>
          <p:cNvSpPr txBox="1"/>
          <p:nvPr/>
        </p:nvSpPr>
        <p:spPr>
          <a:xfrm>
            <a:off x="2393574" y="2634635"/>
            <a:ext cx="519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리소스 </a:t>
            </a:r>
            <a:r>
              <a:rPr kumimoji="1" lang="en-US" altLang="ko-KR" dirty="0"/>
              <a:t>GameObject</a:t>
            </a:r>
            <a:r>
              <a:rPr kumimoji="1" lang="ko-KR" altLang="en-US" dirty="0"/>
              <a:t>에 적용하기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918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앞으론 무엇을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/>
              <a:t>2</a:t>
            </a:r>
            <a:r>
              <a:rPr kumimoji="1" lang="ko-KR" altLang="en-US" strike="sngStrike"/>
              <a:t>주차 스크립팅 기본 </a:t>
            </a:r>
            <a:r>
              <a:rPr kumimoji="1" lang="en-US" altLang="ko-KR" strike="sngStrike"/>
              <a:t>–</a:t>
            </a:r>
            <a:r>
              <a:rPr kumimoji="1" lang="ko-KR" altLang="en-US" strike="sngStrike"/>
              <a:t> 우리가 원하는 동작을 명령하자</a:t>
            </a:r>
            <a:r>
              <a:rPr kumimoji="1" lang="en-US" altLang="ko-KR" strike="sngStrike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0070C0"/>
                </a:solidFill>
              </a:rPr>
              <a:t>3</a:t>
            </a:r>
            <a:r>
              <a:rPr kumimoji="1" lang="ko-KR" altLang="en-US">
                <a:solidFill>
                  <a:srgbClr val="0070C0"/>
                </a:solidFill>
              </a:rPr>
              <a:t>주차 애니메이팅 기본 </a:t>
            </a:r>
            <a:r>
              <a:rPr kumimoji="1" lang="en-US" altLang="ko-KR">
                <a:solidFill>
                  <a:srgbClr val="0070C0"/>
                </a:solidFill>
              </a:rPr>
              <a:t>–</a:t>
            </a:r>
            <a:r>
              <a:rPr kumimoji="1" lang="ko-KR" altLang="en-US">
                <a:solidFill>
                  <a:srgbClr val="0070C0"/>
                </a:solidFill>
              </a:rPr>
              <a:t> 애니메이션을 만들어보고 우리가 원하는 타이밍에 재생하자</a:t>
            </a:r>
            <a:r>
              <a:rPr kumimoji="1" lang="en-US" altLang="ko-KR">
                <a:solidFill>
                  <a:srgbClr val="0070C0"/>
                </a:solidFill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70C0"/>
                </a:solidFill>
              </a:rPr>
              <a:t>푸드덕연새에 애니메이션을 달아봅시다</a:t>
            </a:r>
            <a:r>
              <a:rPr kumimoji="1" lang="en-US" altLang="ko-KR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4</a:t>
            </a:r>
            <a:r>
              <a:rPr kumimoji="1" lang="ko-KR" altLang="en-US"/>
              <a:t>주차 </a:t>
            </a:r>
            <a:r>
              <a:rPr kumimoji="1" lang="en-US" altLang="ko-KR"/>
              <a:t>UI</a:t>
            </a:r>
            <a:r>
              <a:rPr kumimoji="1" lang="ko-KR" altLang="en-US"/>
              <a:t>와 게임 뼈대 </a:t>
            </a:r>
            <a:r>
              <a:rPr kumimoji="1" lang="en-US" altLang="ko-KR"/>
              <a:t>–</a:t>
            </a:r>
            <a:r>
              <a:rPr kumimoji="1" lang="ko-KR" altLang="en-US"/>
              <a:t> 게임의 기본 로직은 만들었어</a:t>
            </a:r>
            <a:r>
              <a:rPr kumimoji="1" lang="en-US" altLang="ko-KR"/>
              <a:t>.</a:t>
            </a:r>
            <a:r>
              <a:rPr kumimoji="1" lang="ko-KR" altLang="en-US"/>
              <a:t> 게임 </a:t>
            </a:r>
            <a:r>
              <a:rPr kumimoji="1" lang="en-US" altLang="ko-KR"/>
              <a:t>LifeCycle</a:t>
            </a:r>
            <a:r>
              <a:rPr kumimoji="1" lang="ko-KR" altLang="en-US"/>
              <a:t>을 만들어 보자</a:t>
            </a:r>
            <a:r>
              <a:rPr kumimoji="1" lang="en-US" altLang="ko-KR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다음 세미나 전까지 혼자 공부하려면 뭘 할까요</a:t>
            </a:r>
            <a:r>
              <a:rPr kumimoji="1" lang="en-US" altLang="ko-KR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오늘 내용 복습 해 주시면 감사 ㅎㅎ</a:t>
            </a:r>
            <a:r>
              <a:rPr kumimoji="1" lang="en-US" altLang="ko-KR"/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hlinkClick r:id="rId5"/>
              </a:rPr>
              <a:t>https://docs.unity3d.com/Manual/index.html</a:t>
            </a:r>
            <a:r>
              <a:rPr kumimoji="1" lang="ko-KR" altLang="en-US"/>
              <a:t> 유니티 홈페이지 메뉴얼입니다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내용이 넘나리 방대하니</a:t>
            </a:r>
            <a:r>
              <a:rPr kumimoji="1" lang="en-US" altLang="ko-KR"/>
              <a:t>...</a:t>
            </a:r>
            <a:r>
              <a:rPr kumimoji="1" lang="ko-KR" altLang="en-US"/>
              <a:t> </a:t>
            </a:r>
            <a:r>
              <a:rPr kumimoji="1" lang="en-US" altLang="ko-KR"/>
              <a:t>Working in Unity </a:t>
            </a:r>
            <a:r>
              <a:rPr kumimoji="1" lang="ko-KR" altLang="en-US"/>
              <a:t>항목만 책 읽듯이 읽어도 도움되요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거기서도 기본 내용만</a:t>
            </a:r>
            <a:r>
              <a:rPr kumimoji="1" lang="en-US" altLang="ko-KR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한국어도 지원되요</a:t>
            </a:r>
            <a:r>
              <a:rPr kumimoji="1" lang="en-US" altLang="ko-KR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hlinkClick r:id="rId6"/>
              </a:rPr>
              <a:t>https://unity3d.com/learn/tutorials</a:t>
            </a:r>
            <a:r>
              <a:rPr kumimoji="1" lang="ko-KR" altLang="en-US"/>
              <a:t> 유니티 홈페이지 튜토리얼 목록이에요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노 코딩 튜토리얼도 많답니다</a:t>
            </a:r>
            <a:r>
              <a:rPr kumimoji="1" lang="en-US" altLang="ko-KR"/>
              <a:t>!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전 유니티 공식 홈페이지에 있는 자료로만 공부 했어요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(</a:t>
            </a:r>
            <a:r>
              <a:rPr kumimoji="1" lang="ko-KR" altLang="en-US" strike="sngStrike"/>
              <a:t>교과서 위주로 공부했</a:t>
            </a:r>
            <a:r>
              <a:rPr kumimoji="1" lang="en-US" altLang="ko-KR"/>
              <a:t>)</a:t>
            </a:r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앞으론 무엇을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674627" y="988156"/>
            <a:ext cx="99969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3</a:t>
            </a:r>
            <a:r>
              <a:rPr kumimoji="1" lang="ko-KR" altLang="en-US"/>
              <a:t>주차 애니메이팅 기본 </a:t>
            </a:r>
            <a:r>
              <a:rPr kumimoji="1" lang="en-US" altLang="ko-KR"/>
              <a:t>–</a:t>
            </a:r>
            <a:r>
              <a:rPr kumimoji="1" lang="ko-KR" altLang="en-US"/>
              <a:t> 애니메이션을 만들어보고 우리가 원하는 타이밍에 재생하자</a:t>
            </a:r>
            <a:r>
              <a:rPr kumimoji="1" lang="en-US" altLang="ko-KR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푸드덕연새에 애니메이션을 달아봅시다</a:t>
            </a:r>
            <a:r>
              <a:rPr kumimoji="1"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애니메이팅</a:t>
            </a:r>
            <a:r>
              <a:rPr kumimoji="1" lang="en-US" altLang="ko-KR"/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유니티가 여러분을 애니메이터의 세상으로 이끌어줄겁니다</a:t>
            </a:r>
            <a:r>
              <a:rPr kumimoji="1"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hlinkClick r:id="rId5"/>
              </a:rPr>
              <a:t>https://docs.unity3d.com/Manual/AnimationSection.html</a:t>
            </a: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- </a:t>
            </a:r>
            <a:r>
              <a:rPr kumimoji="1" lang="ko-KR" altLang="en-US"/>
              <a:t>유니티 애니메이팅 문서</a:t>
            </a: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56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감사합니다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674627" y="988156"/>
            <a:ext cx="999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수고하셨어요</a:t>
            </a:r>
            <a:r>
              <a:rPr kumimoji="1" lang="en-US" altLang="ko-KR"/>
              <a:t>~~~~~~~~~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18B34-9D43-6845-A7E1-A73487EF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52" y="2280817"/>
            <a:ext cx="2380495" cy="19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3600" dirty="0">
                <a:solidFill>
                  <a:schemeClr val="bg1"/>
                </a:solidFill>
              </a:rPr>
              <a:t>오늘할것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5235388" y="9054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튜토리얼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E8E8-F715-E54F-9BC4-C09524FE4107}"/>
              </a:ext>
            </a:extLst>
          </p:cNvPr>
          <p:cNvSpPr txBox="1"/>
          <p:nvPr/>
        </p:nvSpPr>
        <p:spPr>
          <a:xfrm>
            <a:off x="5235388" y="14798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푸드덕연새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42AE-937C-A04A-AE12-0BD2F2F57B7C}"/>
              </a:ext>
            </a:extLst>
          </p:cNvPr>
          <p:cNvSpPr txBox="1"/>
          <p:nvPr/>
        </p:nvSpPr>
        <p:spPr>
          <a:xfrm>
            <a:off x="5235388" y="205422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함깨 만들어보기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시작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D7BD30-6BC3-494A-8369-F9D12DA8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8" y="2664005"/>
            <a:ext cx="6156512" cy="38478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28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3600" dirty="0">
                <a:solidFill>
                  <a:schemeClr val="bg1"/>
                </a:solidFill>
              </a:rPr>
              <a:t>개요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5235388" y="9054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프로젝트</a:t>
            </a:r>
            <a:r>
              <a:rPr kumimoji="1" lang="en-US" altLang="ko-KR" dirty="0" err="1"/>
              <a:t>,</a:t>
            </a:r>
            <a:r>
              <a:rPr kumimoji="1" lang="ko-KR" altLang="en-US" dirty="0" err="1"/>
              <a:t> 씬 생성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E8E8-F715-E54F-9BC4-C09524FE4107}"/>
              </a:ext>
            </a:extLst>
          </p:cNvPr>
          <p:cNvSpPr txBox="1"/>
          <p:nvPr/>
        </p:nvSpPr>
        <p:spPr>
          <a:xfrm>
            <a:off x="5235388" y="14798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리소스 불러오기</a:t>
            </a:r>
            <a:endParaRPr kumimoji="1"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6C87FE1-8DF1-A441-86D1-975072EF529B}"/>
              </a:ext>
            </a:extLst>
          </p:cNvPr>
          <p:cNvSpPr txBox="1"/>
          <p:nvPr/>
        </p:nvSpPr>
        <p:spPr>
          <a:xfrm>
            <a:off x="5235386" y="2037458"/>
            <a:ext cx="43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GameObject </a:t>
            </a:r>
            <a:r>
              <a:rPr kumimoji="1" lang="ko-KR" altLang="en-US"/>
              <a:t>만들기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A5AFD-EB9B-9842-99EF-C2D766459621}"/>
              </a:ext>
            </a:extLst>
          </p:cNvPr>
          <p:cNvSpPr txBox="1"/>
          <p:nvPr/>
        </p:nvSpPr>
        <p:spPr>
          <a:xfrm>
            <a:off x="5235387" y="2611851"/>
            <a:ext cx="519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리소스 </a:t>
            </a:r>
            <a:r>
              <a:rPr kumimoji="1" lang="en-US" altLang="ko-KR" dirty="0"/>
              <a:t>GameObject</a:t>
            </a:r>
            <a:r>
              <a:rPr kumimoji="1" lang="ko-KR" altLang="en-US" dirty="0"/>
              <a:t>에 적용하기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AC4CC-27E4-9F49-949F-415298BEF0FC}"/>
              </a:ext>
            </a:extLst>
          </p:cNvPr>
          <p:cNvSpPr txBox="1"/>
          <p:nvPr/>
        </p:nvSpPr>
        <p:spPr>
          <a:xfrm>
            <a:off x="5235386" y="318624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스크립팅 </a:t>
            </a:r>
            <a:r>
              <a:rPr kumimoji="1" lang="en-US" altLang="ko-KR"/>
              <a:t>C#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3CCED1-B2C6-8D47-9D25-21DFA499B99E}"/>
              </a:ext>
            </a:extLst>
          </p:cNvPr>
          <p:cNvSpPr txBox="1"/>
          <p:nvPr/>
        </p:nvSpPr>
        <p:spPr>
          <a:xfrm>
            <a:off x="5235386" y="3746626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스크립팅 적용하기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FF0000"/>
                </a:solidFill>
              </a:rPr>
              <a:t>스크립팅 설명</a:t>
            </a:r>
          </a:p>
        </p:txBody>
      </p:sp>
    </p:spTree>
    <p:extLst>
      <p:ext uri="{BB962C8B-B14F-4D97-AF65-F5344CB8AC3E}">
        <p14:creationId xmlns:p14="http://schemas.microsoft.com/office/powerpoint/2010/main" val="13474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프로젝트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 씬 생성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프로젝트명 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en-US" altLang="ko-KR"/>
              <a:t>FlappyYonsei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씬 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MainScene</a:t>
            </a:r>
          </a:p>
        </p:txBody>
      </p:sp>
    </p:spTree>
    <p:extLst>
      <p:ext uri="{BB962C8B-B14F-4D97-AF65-F5344CB8AC3E}">
        <p14:creationId xmlns:p14="http://schemas.microsoft.com/office/powerpoint/2010/main" val="357924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리소스 불러오기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링크된 곳에서 불러오기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hlinkClick r:id="rId5"/>
              </a:rPr>
              <a:t>https://github.com/jjunCoder/PoolC_UnitySeminar_Basic_2019/archive/master.zip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Github, zip</a:t>
            </a:r>
            <a:r>
              <a:rPr kumimoji="1" lang="ko-KR" altLang="en-US" dirty="0"/>
              <a:t>형식으로 받아지니 압축 푸시고 사용하시면 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프로젝트 디렉토리 경로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/Assets/Image </a:t>
            </a:r>
            <a:r>
              <a:rPr kumimoji="1" lang="ko-KR" altLang="en-US" dirty="0"/>
              <a:t>라는 폴더 만들기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그위에 다운받은 이미지를 드래그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드롭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불러왔습니다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96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GameObject</a:t>
            </a:r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 만들기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배경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Background</a:t>
            </a:r>
            <a:r>
              <a:rPr kumimoji="1" lang="ko-KR" altLang="en-US" dirty="0"/>
              <a:t>라는 </a:t>
            </a:r>
            <a:r>
              <a:rPr kumimoji="1" lang="en-US" altLang="ko-KR" dirty="0">
                <a:solidFill>
                  <a:srgbClr val="FF0000"/>
                </a:solidFill>
              </a:rPr>
              <a:t>Sprite 2D Object </a:t>
            </a:r>
            <a:r>
              <a:rPr kumimoji="1" lang="ko-KR" altLang="en-US" dirty="0"/>
              <a:t>만들기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주인공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Player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Empty Object</a:t>
            </a:r>
            <a:r>
              <a:rPr kumimoji="1" lang="ko-KR" altLang="en-US" dirty="0"/>
              <a:t> 만들기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Player</a:t>
            </a:r>
            <a:r>
              <a:rPr kumimoji="1" lang="ko-KR" altLang="en-US" dirty="0"/>
              <a:t>의 </a:t>
            </a:r>
            <a:r>
              <a:rPr kumimoji="1" lang="en-US" altLang="ko-KR" dirty="0">
                <a:solidFill>
                  <a:srgbClr val="FF0000"/>
                </a:solidFill>
              </a:rPr>
              <a:t>child object 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Stand, Kick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 만들기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91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48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리소스 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GameObject</a:t>
            </a:r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에 적용시키기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/Assets/Image</a:t>
            </a:r>
            <a:r>
              <a:rPr kumimoji="1" lang="ko-KR" altLang="en-US" dirty="0"/>
              <a:t> 디렉토리에 저장해놓은 이미지 파일을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Stand</a:t>
            </a:r>
            <a:r>
              <a:rPr kumimoji="1" lang="ko-KR" altLang="en-US" dirty="0"/>
              <a:t>이미지는 </a:t>
            </a:r>
            <a:r>
              <a:rPr kumimoji="1" lang="en-US" altLang="ko-KR" dirty="0"/>
              <a:t>Stand GameObject</a:t>
            </a:r>
            <a:r>
              <a:rPr kumimoji="1" lang="ko-KR" altLang="en-US" dirty="0"/>
              <a:t>를 누르고 나서 오른쪽 </a:t>
            </a:r>
            <a:r>
              <a:rPr kumimoji="1" lang="en-US" altLang="ko-KR" dirty="0"/>
              <a:t>Inspector</a:t>
            </a:r>
            <a:r>
              <a:rPr kumimoji="1" lang="ko-KR" altLang="en-US" dirty="0"/>
              <a:t>에 표시된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Spirte Renderer Compononet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Spirte</a:t>
            </a:r>
            <a:r>
              <a:rPr kumimoji="1" lang="ko-KR" altLang="en-US" dirty="0"/>
              <a:t>속성 박스에 드레그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드롭 해주기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Kick </a:t>
            </a:r>
            <a:r>
              <a:rPr kumimoji="1" lang="ko-KR" altLang="en-US" dirty="0"/>
              <a:t>이미지도 마찬가지로</a:t>
            </a:r>
            <a:r>
              <a:rPr kumimoji="1" lang="en-US" altLang="ko-KR" dirty="0"/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80D02-3419-E44F-8721-E0F94D80E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300" y="2070848"/>
            <a:ext cx="3242861" cy="42223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EE48B1F-DD1B-9C44-B3F1-B6E5724FE29C}"/>
                  </a:ext>
                </a:extLst>
              </p14:cNvPr>
              <p14:cNvContentPartPr/>
              <p14:nvPr/>
            </p14:nvContentPartPr>
            <p14:xfrm>
              <a:off x="9764534" y="3577518"/>
              <a:ext cx="1132200" cy="1490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EE48B1F-DD1B-9C44-B3F1-B6E5724FE2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10534" y="3469878"/>
                <a:ext cx="12398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D3EBF58-7D2F-A343-9202-948E1B22DCE5}"/>
                  </a:ext>
                </a:extLst>
              </p14:cNvPr>
              <p14:cNvContentPartPr/>
              <p14:nvPr/>
            </p14:nvContentPartPr>
            <p14:xfrm>
              <a:off x="8853374" y="3761478"/>
              <a:ext cx="254520" cy="115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D3EBF58-7D2F-A343-9202-948E1B22DC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9734" y="3653478"/>
                <a:ext cx="362160" cy="2271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D00862A3-76E3-3642-B5D1-43CA482084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5288" y="2654550"/>
            <a:ext cx="4038600" cy="3898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FC35342-6611-154D-B514-09429D32FFDA}"/>
                  </a:ext>
                </a:extLst>
              </p14:cNvPr>
              <p14:cNvContentPartPr/>
              <p14:nvPr/>
            </p14:nvContentPartPr>
            <p14:xfrm>
              <a:off x="9135254" y="2315358"/>
              <a:ext cx="439200" cy="3139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FC35342-6611-154D-B514-09429D32FF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26254" y="2306358"/>
                <a:ext cx="4568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48C198-A01C-274C-BD73-A0900425605B}"/>
                  </a:ext>
                </a:extLst>
              </p14:cNvPr>
              <p14:cNvContentPartPr/>
              <p14:nvPr/>
            </p14:nvContentPartPr>
            <p14:xfrm>
              <a:off x="5052494" y="3656718"/>
              <a:ext cx="4752360" cy="6879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48C198-A01C-274C-BD73-A090042560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43494" y="3647718"/>
                <a:ext cx="4770000" cy="7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93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Scripting! C#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/Assets/Script </a:t>
            </a:r>
            <a:r>
              <a:rPr kumimoji="1" lang="ko-KR" altLang="en-US" dirty="0"/>
              <a:t>디렉토리 생성하고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그안에서 우클릭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C# Script </a:t>
            </a:r>
            <a:r>
              <a:rPr kumimoji="1" lang="ko-KR" altLang="en-US" dirty="0"/>
              <a:t>생성하기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생성된 </a:t>
            </a:r>
            <a:r>
              <a:rPr kumimoji="1" lang="en-US" altLang="ko-KR" dirty="0"/>
              <a:t>C# Script</a:t>
            </a:r>
            <a:r>
              <a:rPr kumimoji="1" lang="ko-KR" altLang="en-US" dirty="0"/>
              <a:t> 파일 더블클릭하여 </a:t>
            </a:r>
            <a:r>
              <a:rPr kumimoji="1" lang="en-US" altLang="ko-KR" dirty="0"/>
              <a:t>IDE</a:t>
            </a:r>
            <a:r>
              <a:rPr kumimoji="1" lang="ko-KR" altLang="en-US" dirty="0"/>
              <a:t>로 이동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자 이제 따라해봅시다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C#</a:t>
            </a:r>
            <a:r>
              <a:rPr kumimoji="1" lang="ko-KR" altLang="en-US" dirty="0"/>
              <a:t>관련한 간단한 문법도 설명해드리면서 하겠습니다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1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505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Scripting</a:t>
            </a:r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GameObject</a:t>
            </a:r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에 적용하기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/Assets/Script</a:t>
            </a:r>
            <a:r>
              <a:rPr kumimoji="1" lang="ko-KR" altLang="en-US" dirty="0"/>
              <a:t>에 있는 우리의 파일을 </a:t>
            </a:r>
            <a:r>
              <a:rPr kumimoji="1" lang="en-US" altLang="ko-KR" dirty="0"/>
              <a:t>Player</a:t>
            </a:r>
            <a:r>
              <a:rPr kumimoji="1" lang="ko-KR" altLang="en-US" dirty="0"/>
              <a:t>에 드레그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드롭 하기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Component</a:t>
            </a:r>
            <a:r>
              <a:rPr kumimoji="1" lang="ko-KR" altLang="en-US" dirty="0"/>
              <a:t>에 추가된 것을 볼 수 있음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B94820-6F65-0043-9F78-689AEB2D0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982" y="2102597"/>
            <a:ext cx="4495800" cy="3136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C385769-3262-744C-AF14-0F563DD9A410}"/>
                  </a:ext>
                </a:extLst>
              </p14:cNvPr>
              <p14:cNvContentPartPr/>
              <p14:nvPr/>
            </p14:nvContentPartPr>
            <p14:xfrm>
              <a:off x="3343934" y="3675078"/>
              <a:ext cx="5399280" cy="9910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C385769-3262-744C-AF14-0F563DD9A4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4934" y="3666435"/>
                <a:ext cx="5416920" cy="10087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36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508</Words>
  <Application>Microsoft Macintosh PowerPoint</Application>
  <PresentationFormat>와이드스크린</PresentationFormat>
  <Paragraphs>140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Nanum Gothic</vt:lpstr>
      <vt:lpstr>Arial</vt:lpstr>
      <vt:lpstr>Office 테마</vt:lpstr>
      <vt:lpstr>PoolC 유니티 기초 세미나</vt:lpstr>
      <vt:lpstr>오늘할것</vt:lpstr>
      <vt:lpstr>개요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PoolC 유니티 기초 세미나</dc:title>
  <dc:creator>서성준</dc:creator>
  <cp:lastModifiedBy>서성준</cp:lastModifiedBy>
  <cp:revision>29</cp:revision>
  <dcterms:created xsi:type="dcterms:W3CDTF">2019-03-23T14:25:13Z</dcterms:created>
  <dcterms:modified xsi:type="dcterms:W3CDTF">2019-03-31T14:11:53Z</dcterms:modified>
</cp:coreProperties>
</file>