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980" autoAdjust="0"/>
    <p:restoredTop sz="99872"/>
  </p:normalViewPr>
  <p:slideViewPr>
    <p:cSldViewPr snapToGrid="0">
      <p:cViewPr varScale="1">
        <p:scale>
          <a:sx n="100" d="100"/>
          <a:sy n="100" d="100"/>
        </p:scale>
        <p:origin x="126" y="6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BC77-2312-7385-BED7-75652A05A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C2E8F-B0A3-EC27-BE6D-30862215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543E3-EF54-1095-F37F-B84FE7F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EC174-8EDF-332C-0442-7686A688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D66F4-6E38-8B8A-4FC6-D01C27B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4D200-A85E-211C-A7D1-9369FA52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419C1-3516-FF69-BCAA-BE4AF2D6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8E41-99DF-09D0-77F1-C95198AB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C2B79-2DB9-6CF3-DEF0-541B6D9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8030-9FF6-D617-22D7-8790D94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8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F7228-DBA7-BF1D-EDEC-E14A1685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5E834-A7B6-9FE4-0E35-8706485D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F918C-15F4-14AE-02AE-7F82EC9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338E8-4DE5-EA50-96AF-03C51FD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8F2F-6629-240A-2244-4D01ED4A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8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360D1-C5A7-AEBA-D71C-8A9E4D30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79BAB-C466-CBB4-3C79-C3076430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EDDE-943E-C47F-CEB4-5436F7F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39A89-EA31-BBC7-A8BA-F0A0B13C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AF45C-833C-41BB-C5EA-0DC4FEB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57CF-AF83-23D1-C771-78D04CE3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3F83A-0AD8-F13B-2AC9-EE21301C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E1273-9F54-BF8F-A5D3-F5FA3369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B4B55-8B57-E40B-2707-72426BF9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5090-C062-DD1E-06F6-ADC67D0A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8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7D19-AA0A-3137-3E05-6E1354C3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E9B03-5E90-694A-F0F7-0911FAD4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6998-948F-A711-0BF6-0E2F8E6B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A3EBE-4104-4FBE-1030-DBA70437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739B1-2453-AF38-5F49-FAE1A4C2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54A9A-9849-0CA1-0E37-2107AD10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B12E-953C-ACE4-2219-CD75803B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327B0-A26D-5E71-32E4-9C62C174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8E64A-2592-7946-D16D-96A075EE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DA986-078E-D001-9EB1-D8584BDB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FE0A0-0D2D-0F77-9459-1B6D5A5DD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193C6-FF01-81D7-A6DA-6260880F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3772D-FD7D-9CB8-0958-A8DB235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57F71-43B7-CD25-99A9-F0B7DC17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19CDA-C57D-B7DB-AFF9-E2BA7F62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508C2C-E45B-F697-D8DB-B624ADAA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11AFE-638E-837D-4A11-7636E79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73193-2C84-492F-676F-150714F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EE0275-1CAC-04C6-869B-28E869DE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F29FE-2A62-999F-0AFA-1F6FB0C7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67910-D0B0-3D5F-862F-883AB52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697EE-0DB2-65DA-AA7B-5CDB353E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91FA1-48B7-D60E-B3B7-4A68BDCC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2B161-EF56-5D90-3F34-D1ABF733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5790D-7673-69AC-9DC2-33FE4F74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7B34E-A6B8-3FB8-6EA6-CFE2354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929B2-0DDA-572C-AFF5-B3578F32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3011-85D0-6210-CE85-A0E7E4B1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A6A1E0-533C-9AEC-9B7F-CCD9EB58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97E4C-3977-B4D1-CB41-D17B1D15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84A06-421E-B871-93C7-650A702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C9F86-B6E6-7BE5-B95C-07895729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94979-CFD3-36B0-673E-42DCA304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005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1AFFB3F-6E82-4BC0-A9DE-1E8A9FCF2EB5}" type="datetime1">
              <a:rPr lang="ko-KR" altLang="en-US"/>
              <a:pPr lvl="0">
                <a:defRPr/>
              </a:pPr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C77069D-5D6E-42EA-A892-589A05A02A1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9.emf"  /><Relationship Id="rId11" Type="http://schemas.openxmlformats.org/officeDocument/2006/relationships/image" Target="../media/image10.emf"  /><Relationship Id="rId12" Type="http://schemas.openxmlformats.org/officeDocument/2006/relationships/image" Target="../media/image11.emf"  /><Relationship Id="rId13" Type="http://schemas.openxmlformats.org/officeDocument/2006/relationships/image" Target="../media/image12.emf"  /><Relationship Id="rId14" Type="http://schemas.openxmlformats.org/officeDocument/2006/relationships/image" Target="../media/image13.emf"  /><Relationship Id="rId15" Type="http://schemas.openxmlformats.org/officeDocument/2006/relationships/image" Target="../media/image14.emf"  /><Relationship Id="rId16" Type="http://schemas.openxmlformats.org/officeDocument/2006/relationships/image" Target="../media/image15.emf"  /><Relationship Id="rId17" Type="http://schemas.openxmlformats.org/officeDocument/2006/relationships/image" Target="../media/image16.emf"  /><Relationship Id="rId18" Type="http://schemas.openxmlformats.org/officeDocument/2006/relationships/image" Target="../media/image17.emf"  /><Relationship Id="rId19" Type="http://schemas.openxmlformats.org/officeDocument/2006/relationships/image" Target="../media/image18.emf"  /><Relationship Id="rId2" Type="http://schemas.openxmlformats.org/officeDocument/2006/relationships/image" Target="../media/image1.jpeg"  /><Relationship Id="rId20" Type="http://schemas.openxmlformats.org/officeDocument/2006/relationships/image" Target="../media/image4.png"  /><Relationship Id="rId21" Type="http://schemas.openxmlformats.org/officeDocument/2006/relationships/image" Target="../media/image5.png"  /><Relationship Id="rId22" Type="http://schemas.openxmlformats.org/officeDocument/2006/relationships/image" Target="../media/image6.png"  /><Relationship Id="rId23" Type="http://schemas.openxmlformats.org/officeDocument/2006/relationships/image" Target="../media/image7.png"  /><Relationship Id="rId24" Type="http://schemas.openxmlformats.org/officeDocument/2006/relationships/image" Target="../media/image19.emf"  /><Relationship Id="rId25" Type="http://schemas.openxmlformats.org/officeDocument/2006/relationships/image" Target="../media/image20.emf"  /><Relationship Id="rId26" Type="http://schemas.openxmlformats.org/officeDocument/2006/relationships/image" Target="../media/image21.emf"  /><Relationship Id="rId27" Type="http://schemas.openxmlformats.org/officeDocument/2006/relationships/image" Target="../media/image22.emf"  /><Relationship Id="rId28" Type="http://schemas.openxmlformats.org/officeDocument/2006/relationships/image" Target="../media/image23.emf"  /><Relationship Id="rId29" Type="http://schemas.openxmlformats.org/officeDocument/2006/relationships/image" Target="../media/image24.emf"  /><Relationship Id="rId3" Type="http://schemas.openxmlformats.org/officeDocument/2006/relationships/image" Target="../media/image2.emf"  /><Relationship Id="rId30" Type="http://schemas.openxmlformats.org/officeDocument/2006/relationships/image" Target="../media/image25.emf"  /><Relationship Id="rId31" Type="http://schemas.openxmlformats.org/officeDocument/2006/relationships/image" Target="../media/image26.emf"  /><Relationship Id="rId32" Type="http://schemas.openxmlformats.org/officeDocument/2006/relationships/image" Target="../media/image27.emf"  /><Relationship Id="rId4" Type="http://schemas.openxmlformats.org/officeDocument/2006/relationships/image" Target="../media/image3.emf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9.emf"  /><Relationship Id="rId11" Type="http://schemas.openxmlformats.org/officeDocument/2006/relationships/image" Target="../media/image10.emf"  /><Relationship Id="rId12" Type="http://schemas.openxmlformats.org/officeDocument/2006/relationships/image" Target="../media/image11.emf"  /><Relationship Id="rId13" Type="http://schemas.openxmlformats.org/officeDocument/2006/relationships/image" Target="../media/image12.emf"  /><Relationship Id="rId14" Type="http://schemas.openxmlformats.org/officeDocument/2006/relationships/image" Target="../media/image13.emf"  /><Relationship Id="rId15" Type="http://schemas.openxmlformats.org/officeDocument/2006/relationships/image" Target="../media/image14.emf"  /><Relationship Id="rId16" Type="http://schemas.openxmlformats.org/officeDocument/2006/relationships/image" Target="../media/image15.emf"  /><Relationship Id="rId17" Type="http://schemas.openxmlformats.org/officeDocument/2006/relationships/image" Target="../media/image16.emf"  /><Relationship Id="rId18" Type="http://schemas.openxmlformats.org/officeDocument/2006/relationships/image" Target="../media/image17.emf"  /><Relationship Id="rId19" Type="http://schemas.openxmlformats.org/officeDocument/2006/relationships/image" Target="../media/image18.emf"  /><Relationship Id="rId2" Type="http://schemas.openxmlformats.org/officeDocument/2006/relationships/image" Target="../media/image1.jpeg"  /><Relationship Id="rId20" Type="http://schemas.openxmlformats.org/officeDocument/2006/relationships/image" Target="../media/image4.png"  /><Relationship Id="rId21" Type="http://schemas.openxmlformats.org/officeDocument/2006/relationships/image" Target="../media/image5.png"  /><Relationship Id="rId22" Type="http://schemas.openxmlformats.org/officeDocument/2006/relationships/image" Target="../media/image6.png"  /><Relationship Id="rId23" Type="http://schemas.openxmlformats.org/officeDocument/2006/relationships/image" Target="../media/image7.png"  /><Relationship Id="rId24" Type="http://schemas.openxmlformats.org/officeDocument/2006/relationships/image" Target="../media/image19.emf"  /><Relationship Id="rId25" Type="http://schemas.openxmlformats.org/officeDocument/2006/relationships/image" Target="../media/image20.emf"  /><Relationship Id="rId26" Type="http://schemas.openxmlformats.org/officeDocument/2006/relationships/image" Target="../media/image21.emf"  /><Relationship Id="rId27" Type="http://schemas.openxmlformats.org/officeDocument/2006/relationships/image" Target="../media/image22.emf"  /><Relationship Id="rId28" Type="http://schemas.openxmlformats.org/officeDocument/2006/relationships/image" Target="../media/image23.emf"  /><Relationship Id="rId29" Type="http://schemas.openxmlformats.org/officeDocument/2006/relationships/image" Target="../media/image24.emf"  /><Relationship Id="rId3" Type="http://schemas.openxmlformats.org/officeDocument/2006/relationships/image" Target="../media/image2.emf"  /><Relationship Id="rId30" Type="http://schemas.openxmlformats.org/officeDocument/2006/relationships/image" Target="../media/image25.emf"  /><Relationship Id="rId31" Type="http://schemas.openxmlformats.org/officeDocument/2006/relationships/image" Target="../media/image26.emf"  /><Relationship Id="rId32" Type="http://schemas.openxmlformats.org/officeDocument/2006/relationships/image" Target="../media/image27.emf"  /><Relationship Id="rId33" Type="http://schemas.openxmlformats.org/officeDocument/2006/relationships/image" Target="../media/image28.png"  /><Relationship Id="rId4" Type="http://schemas.openxmlformats.org/officeDocument/2006/relationships/image" Target="../media/image3.emf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3999" y="1937388"/>
            <a:ext cx="9144000" cy="23876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CookieRunOTF Bold"/>
                <a:ea typeface="CookieRunOTF Bold"/>
              </a:rPr>
              <a:t>2D</a:t>
            </a:r>
            <a:r>
              <a:rPr lang="ko-KR" altLang="en-US">
                <a:latin typeface="CookieRunOTF Bold"/>
                <a:ea typeface="CookieRunOTF Bold"/>
              </a:rPr>
              <a:t>게임프로그래밍</a:t>
            </a:r>
            <a:br>
              <a:rPr lang="ko-KR" altLang="en-US">
                <a:latin typeface="CookieRunOTF Bold"/>
                <a:ea typeface="CookieRunOTF Bold"/>
              </a:rPr>
            </a:br>
            <a:r>
              <a:rPr lang="ko-KR" altLang="en-US">
                <a:latin typeface="CookieRunOTF Bold"/>
                <a:ea typeface="CookieRunOTF Bold"/>
              </a:rPr>
              <a:t>최종 발표</a:t>
            </a:r>
            <a:endParaRPr lang="ko-KR" altLang="en-US">
              <a:latin typeface="CookieRunOTF Bold"/>
              <a:ea typeface="CookieRunOTF Bold"/>
            </a:endParaRPr>
          </a:p>
        </p:txBody>
      </p:sp>
      <p:sp>
        <p:nvSpPr>
          <p:cNvPr id="1033" name=""/>
          <p:cNvSpPr/>
          <p:nvPr/>
        </p:nvSpPr>
        <p:spPr>
          <a:xfrm>
            <a:off x="9071940" y="6063887"/>
            <a:ext cx="3120061" cy="794113"/>
          </a:xfrm>
          <a:prstGeom prst="rect">
            <a:avLst/>
          </a:prstGeom>
          <a:solidFill>
            <a:srgbClr val="ffef99">
              <a:alpha val="79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 txBox="1"/>
          <p:nvPr/>
        </p:nvSpPr>
        <p:spPr>
          <a:xfrm>
            <a:off x="9365537" y="6299769"/>
            <a:ext cx="2826463" cy="362186"/>
          </a:xfrm>
          <a:prstGeom prst="rect">
            <a:avLst/>
          </a:prstGeom>
          <a:solidFill>
            <a:schemeClr val="lt1">
              <a:alpha val="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2022184033</a:t>
            </a:r>
            <a:r>
              <a:rPr lang="ko-KR" altLang="en-US" b="1"/>
              <a:t> 장준혁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graphicFrame>
        <p:nvGraphicFramePr>
          <p:cNvPr id="404" name=""/>
          <p:cNvGraphicFramePr>
            <a:graphicFrameLocks noGrp="1"/>
          </p:cNvGraphicFramePr>
          <p:nvPr/>
        </p:nvGraphicFramePr>
        <p:xfrm>
          <a:off x="1344846" y="699285"/>
          <a:ext cx="9841033" cy="5526025"/>
        </p:xfrm>
        <a:graphic>
          <a:graphicData uri="http://schemas.openxmlformats.org/drawingml/2006/table">
            <a:tbl>
              <a:tblPr firstRow="1" bandRow="1">
                <a:tableStyle styleId="{4C8F3031-6097-4AF7-BD18-42EC2A8F2AB1}" styleName="Normal Style 2 - Accent 2">
                  <a:tblBg>
                    <a:effectRef idx="1">
                      <a:schemeClr val="dk1"/>
                    </a:effectRef>
                  </a:tblBg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2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2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2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2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2"/>
                            </a:solidFill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solidFill>
                          <a:schemeClr val="accent2">
                            <a:tint val="10000"/>
                            <a:satMod val="53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2">
                            <a:tint val="30000"/>
                            <a:satMod val="33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2">
                            <a:tint val="20000"/>
                            <a:satMod val="73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2">
                            <a:alpha val="90000"/>
                            <a:satMod val="150000"/>
                          </a:schemeClr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2">
                            <a:alpha val="90000"/>
                            <a:satMod val="150000"/>
                          </a:schemeClr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2">
                            <a:alpha val="50000"/>
                            <a:satMod val="630000"/>
                          </a:schemeClr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2">
                            <a:shade val="50000"/>
                            <a:satMod val="23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344930"/>
                <a:gridCol w="838252"/>
                <a:gridCol w="5488253"/>
                <a:gridCol w="216959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진행률</a:t>
                      </a:r>
                      <a:endParaRPr lang="ko-KR" altLang="en-US"/>
                    </a:p>
                  </a:txBody>
                  <a:tcPr marL="91440" marR="914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캐릭터 </a:t>
                      </a:r>
                      <a:br>
                        <a:rPr lang="ko-KR" altLang="en-US"/>
                      </a:br>
                      <a:r>
                        <a:rPr lang="ko-KR" altLang="en-US"/>
                        <a:t>컨트롤러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좌우이동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좌우 빠른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점프</a:t>
                      </a:r>
                      <a:br>
                        <a:rPr lang="ko-KR" altLang="en-US"/>
                      </a:b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동시입력 예외처리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 올려베기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내려베기</a:t>
                      </a:r>
                      <a:br>
                        <a:rPr lang="ko-KR" altLang="en-US"/>
                      </a:b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공격캔슬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콤보공격</a:t>
                      </a:r>
                      <a:br>
                        <a:rPr lang="ko-KR" altLang="en-US"/>
                      </a:b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패링 쿨타임 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149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게임 코어 기능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검과 캐릭터간의 충돌 구현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검과 검과의 충돌구현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패링</a:t>
                      </a:r>
                      <a:r>
                        <a:rPr lang="en-US" altLang="ko-KR"/>
                        <a:t> ),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피격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패링에 따른 상태변화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반작용 및 그로기 등 </a:t>
                      </a:r>
                      <a:r>
                        <a:rPr lang="en-US" altLang="ko-KR"/>
                        <a:t>),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패링 쿨타임에 따른 부작용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그로기 </a:t>
                      </a:r>
                      <a:r>
                        <a:rPr lang="en-US" altLang="ko-KR"/>
                        <a:t>),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보통난이도 해금시 어려움 난이도 해금 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캐릭터 조작 키입력에 따른 키 표시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이펙트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올려베기 이펙트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내려베기 이펙트</a:t>
                      </a:r>
                      <a:br>
                        <a:rPr lang="ko-KR" altLang="en-US"/>
                      </a:b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피격 이펙트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그로기 이펙트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84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캐릭터 이동 및 공격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이펙트 전부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게임 난이도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난이도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적의 움직임속도 상승</a:t>
                      </a:r>
                      <a:r>
                        <a:rPr lang="en-US" altLang="ko-KR"/>
                        <a:t>,</a:t>
                      </a:r>
                      <a:br>
                        <a:rPr lang="ko-KR" altLang="en-US"/>
                      </a:br>
                      <a:r>
                        <a:rPr lang="ko-KR" altLang="en-US"/>
                        <a:t>데미지 증가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패링 쿨타임 감소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-54979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4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0" y="907942"/>
            <a:ext cx="12192000" cy="2521057"/>
          </a:xfrm>
          <a:prstGeom prst="rect">
            <a:avLst/>
          </a:prstGeom>
        </p:spPr>
      </p:pic>
      <p:graphicFrame>
        <p:nvGraphicFramePr>
          <p:cNvPr id="406" name=""/>
          <p:cNvGraphicFramePr>
            <a:graphicFrameLocks noGrp="1"/>
          </p:cNvGraphicFramePr>
          <p:nvPr/>
        </p:nvGraphicFramePr>
        <p:xfrm>
          <a:off x="608377" y="2074027"/>
          <a:ext cx="6516200" cy="3446524"/>
        </p:xfrm>
        <a:graphic>
          <a:graphicData uri="http://schemas.openxmlformats.org/drawingml/2006/table">
            <a:tbl>
              <a:tblPr firstRow="1" bandRow="1">
                <a:tableStyle styleId="{4C8F3031-6097-4AF7-BD18-42EC2A8F2AB1}" styleName="Normal Style 2 - Accent 2">
                  <a:tblBg>
                    <a:effectRef idx="1">
                      <a:schemeClr val="dk1"/>
                    </a:effectRef>
                  </a:tblBg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2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2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2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2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2"/>
                            </a:solidFill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solidFill>
                          <a:schemeClr val="accent2">
                            <a:tint val="10000"/>
                            <a:satMod val="53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2">
                            <a:tint val="30000"/>
                            <a:satMod val="33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2">
                            <a:tint val="20000"/>
                            <a:satMod val="73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2">
                            <a:alpha val="90000"/>
                            <a:satMod val="150000"/>
                          </a:schemeClr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2">
                            <a:alpha val="90000"/>
                            <a:satMod val="150000"/>
                          </a:schemeClr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2">
                            <a:alpha val="50000"/>
                            <a:satMod val="630000"/>
                          </a:schemeClr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2">
                            <a:shade val="50000"/>
                            <a:satMod val="23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890177"/>
                <a:gridCol w="2789090"/>
                <a:gridCol w="283693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커밋횟수</a:t>
                      </a:r>
                      <a:endParaRPr lang="ko-KR" altLang="en-US"/>
                    </a:p>
                  </a:txBody>
                  <a:tcPr marL="91440" marR="914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7859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Oct 8 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20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Oct 15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13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Oct 22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Oct 29 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5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14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840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12 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17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840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19 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14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Week of Nov 26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13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143</ep:Words>
  <ep:PresentationFormat>와이드스크린</ep:PresentationFormat>
  <ep:Paragraphs>4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2D게임프로그래밍 최종 발표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2023-06-11T08:01:00.000</dcterms:created>
  <dc:creator>장준혁(2022184033)</dc:creator>
  <cp:lastModifiedBy>note</cp:lastModifiedBy>
  <dcterms:modified xsi:type="dcterms:W3CDTF">2023-12-02T06:12:27.283</dcterms:modified>
  <cp:revision>75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