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B14E-9D3A-EC0A-EDB4-3F0C6622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2F088-7AB3-71B5-C53D-13BA4868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F2F15-BDCD-6A60-F0BB-53040718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EC2AE-61B3-3FEA-C452-5281E49F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1A2A5-F13E-5659-801D-0103D6C1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BCD16-EE1B-7C6B-6A87-3164EB75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9CB18-90A5-936A-F785-D17473FBB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8B044-8A07-8602-7E4F-E0CBB5F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81C69-DFE0-8DF6-C82C-CBB181CB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21D90-9F88-4C74-1387-CF0FFC91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6EE6F0-E378-C648-49CC-5E6319FAC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CF74C-C53E-D476-9303-99576B1C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2747-994C-B030-A77C-70FB96A8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DC58C-4B98-1392-8BF8-0DD541C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17695-2AC0-8C59-9685-FE6B20F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3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C93B9-1528-EB45-FADC-06B21951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2D29E-CD9C-3F2B-F915-09526920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351A-D269-A58A-044C-2473A73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19156-2E54-186B-FE7F-7F6ABFDE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36D59-943C-CB1D-3BA2-44E96DEB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B6867-EE6A-2568-CCFB-312C45C4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F6F2C-5456-0EA1-61D5-8DA094AA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24691-AEA2-703D-663C-DD30899A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DF4D6-CEF2-4D9D-E80C-08650BE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D03F6-FBE0-EE61-8D14-A1723CA4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4F2D-880F-9B6F-637F-F8DCE43D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10E9D-7BB7-5163-7944-222F803F5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81DE3-1EF4-4F3D-6686-3CBD33F7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C0A3F-6486-67E6-8533-2EE47B63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18F30-4A2D-686D-5A85-E05F35D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62978-4D04-67D4-00C2-0F8C2A33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8BA11-775B-03F9-643C-E174742D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D7858-22A2-7F28-028C-179177D0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40D88-E0D4-3610-C26B-F78927B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8AE58-8628-EC6C-C94F-66557B30E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9ED81A-DB71-46AF-14A7-40BB3C95C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42E213-3757-42AD-ADC9-92138C6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F7986-A1E4-DA13-8F34-D414AF0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B76C0-83DF-4353-04FE-3290EA2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0DE1-20F3-B224-8532-18508DB3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79B9AB-BAE2-4811-99F9-E22C1A8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4FD3E-7F19-0DB6-734F-A26A4AED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7D9D8-BF8F-8621-A8A1-2CE581F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46A07-79C2-6EF0-0478-FF4B0D5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248BD-DDF7-1ED4-2995-D91E76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6AC55-C774-9FF5-C860-5C924A1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5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02FD9-2C78-B25F-2AD9-BBDDABC3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F1F36-9126-FE17-D357-66064945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D1BCE-584B-33E9-6873-66FFA0FD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F6CCB-F283-293A-9A4B-E4A50B35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6533B-D1C6-88F8-92D1-59372BCA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B6F74-1608-DB8E-50F7-31CC8F9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5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B25F-2E2F-6001-86E5-A86D196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A9A1E-E75D-96E0-4D49-A3B4D13DA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8F744-CDD5-68F1-3C72-88F92D6D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F6C2B-59E8-FEA8-3611-D2A77D55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B1F82-0761-FB2A-A345-EA408BC0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2DE72-31F3-9563-364C-455B106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43A90-5ED5-735B-A9E6-2F4BC83E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B894F-C4BD-2F48-5AB7-1B4AF33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25415-E54B-7D13-4C9F-B7A159147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74EC-A060-4DBD-BCBA-69F178B9E4A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437AA-AEC2-9427-67FD-42F726F02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6D52A-448B-A8C1-D7C2-96D2D3FCD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1489-C390-4D81-A937-160962FE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F2C8BC-0045-D3FE-5BE0-1A746B216969}"/>
              </a:ext>
            </a:extLst>
          </p:cNvPr>
          <p:cNvSpPr txBox="1"/>
          <p:nvPr/>
        </p:nvSpPr>
        <p:spPr>
          <a:xfrm>
            <a:off x="3296861" y="2748430"/>
            <a:ext cx="674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Lucida Sans Unicode" panose="020B0602030504020204" pitchFamily="34" charset="0"/>
              </a:rPr>
              <a:t>Final Project</a:t>
            </a:r>
            <a:endParaRPr lang="ko-KR" altLang="en-US" sz="6000" i="1" dirty="0">
              <a:solidFill>
                <a:schemeClr val="accent1">
                  <a:lumMod val="75000"/>
                </a:schemeClr>
              </a:solidFill>
              <a:latin typeface="Amasis MT Pro Medium" panose="020406040500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97A46-4C73-1F9E-3EF5-9F1634FBA382}"/>
              </a:ext>
            </a:extLst>
          </p:cNvPr>
          <p:cNvSpPr txBox="1"/>
          <p:nvPr/>
        </p:nvSpPr>
        <p:spPr>
          <a:xfrm>
            <a:off x="2935195" y="4242932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Topic : Line tracer with PID control</a:t>
            </a:r>
            <a:endParaRPr lang="ko-KR" altLang="en-US" sz="2500" i="1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FBE84-2DEE-C6DD-AD9E-2CF70EB6FF46}"/>
              </a:ext>
            </a:extLst>
          </p:cNvPr>
          <p:cNvSpPr txBox="1"/>
          <p:nvPr/>
        </p:nvSpPr>
        <p:spPr>
          <a:xfrm>
            <a:off x="8401050" y="509156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2018100670 </a:t>
            </a:r>
            <a:r>
              <a:rPr lang="ko-KR" altLang="en-US" dirty="0"/>
              <a:t>김정윤</a:t>
            </a:r>
          </a:p>
        </p:txBody>
      </p:sp>
    </p:spTree>
    <p:extLst>
      <p:ext uri="{BB962C8B-B14F-4D97-AF65-F5344CB8AC3E}">
        <p14:creationId xmlns:p14="http://schemas.microsoft.com/office/powerpoint/2010/main" val="12602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BA3F5-E7DE-E850-FF4B-9CFE4E986FB3}"/>
              </a:ext>
            </a:extLst>
          </p:cNvPr>
          <p:cNvSpPr txBox="1"/>
          <p:nvPr/>
        </p:nvSpPr>
        <p:spPr>
          <a:xfrm>
            <a:off x="973045" y="2392701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1. Introduction of a  Line-Tracer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B7C4-4AB3-A738-1860-BCA5DDFB9A1B}"/>
              </a:ext>
            </a:extLst>
          </p:cNvPr>
          <p:cNvSpPr txBox="1"/>
          <p:nvPr/>
        </p:nvSpPr>
        <p:spPr>
          <a:xfrm>
            <a:off x="1115920" y="1492455"/>
            <a:ext cx="67407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Contents</a:t>
            </a:r>
            <a:endParaRPr lang="ko-KR" altLang="en-US" sz="3300" i="1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00431-A11A-C2D2-CC7E-573F7ED0C90D}"/>
              </a:ext>
            </a:extLst>
          </p:cNvPr>
          <p:cNvSpPr txBox="1"/>
          <p:nvPr/>
        </p:nvSpPr>
        <p:spPr>
          <a:xfrm>
            <a:off x="973045" y="2971756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2. CAD model in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RecurDyn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(with constraints)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0EE39-EC90-B74E-7526-1426915060C2}"/>
              </a:ext>
            </a:extLst>
          </p:cNvPr>
          <p:cNvSpPr txBox="1"/>
          <p:nvPr/>
        </p:nvSpPr>
        <p:spPr>
          <a:xfrm>
            <a:off x="973045" y="3550811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3.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RecurDyn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Interface (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Colink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Toolkit)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250CF-D8F6-CC43-3CC1-3E751E6E9E30}"/>
              </a:ext>
            </a:extLst>
          </p:cNvPr>
          <p:cNvSpPr txBox="1"/>
          <p:nvPr/>
        </p:nvSpPr>
        <p:spPr>
          <a:xfrm>
            <a:off x="973045" y="4129866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4.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Colink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61925-2077-385F-8128-B7C51899E2D5}"/>
              </a:ext>
            </a:extLst>
          </p:cNvPr>
          <p:cNvSpPr txBox="1"/>
          <p:nvPr/>
        </p:nvSpPr>
        <p:spPr>
          <a:xfrm>
            <a:off x="973045" y="4708921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5. The result of the simulation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5F4F45-4D9C-2D91-5B8C-1EBCCF865711}"/>
              </a:ext>
            </a:extLst>
          </p:cNvPr>
          <p:cNvSpPr txBox="1"/>
          <p:nvPr/>
        </p:nvSpPr>
        <p:spPr>
          <a:xfrm>
            <a:off x="973045" y="5287977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6. What to do</a:t>
            </a:r>
          </a:p>
        </p:txBody>
      </p:sp>
    </p:spTree>
    <p:extLst>
      <p:ext uri="{BB962C8B-B14F-4D97-AF65-F5344CB8AC3E}">
        <p14:creationId xmlns:p14="http://schemas.microsoft.com/office/powerpoint/2010/main" val="71765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FDF2B7-8024-52D9-1BB8-112CABB6E6AF}"/>
              </a:ext>
            </a:extLst>
          </p:cNvPr>
          <p:cNvSpPr txBox="1"/>
          <p:nvPr/>
        </p:nvSpPr>
        <p:spPr>
          <a:xfrm>
            <a:off x="1020670" y="1420958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1. Introduction of a  Line-Tracer</a:t>
            </a:r>
          </a:p>
        </p:txBody>
      </p:sp>
    </p:spTree>
    <p:extLst>
      <p:ext uri="{BB962C8B-B14F-4D97-AF65-F5344CB8AC3E}">
        <p14:creationId xmlns:p14="http://schemas.microsoft.com/office/powerpoint/2010/main" val="417917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AFA00431-A11A-C2D2-CC7E-573F7ED0C90D}"/>
              </a:ext>
            </a:extLst>
          </p:cNvPr>
          <p:cNvSpPr txBox="1"/>
          <p:nvPr/>
        </p:nvSpPr>
        <p:spPr>
          <a:xfrm>
            <a:off x="1049246" y="1420958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2. CAD model in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RecurDyn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(with constraints)</a:t>
            </a:r>
          </a:p>
        </p:txBody>
      </p:sp>
    </p:spTree>
    <p:extLst>
      <p:ext uri="{BB962C8B-B14F-4D97-AF65-F5344CB8AC3E}">
        <p14:creationId xmlns:p14="http://schemas.microsoft.com/office/powerpoint/2010/main" val="112112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7A7F5-E5C5-67D0-664A-C57C4E2DF3AB}"/>
              </a:ext>
            </a:extLst>
          </p:cNvPr>
          <p:cNvSpPr txBox="1"/>
          <p:nvPr/>
        </p:nvSpPr>
        <p:spPr>
          <a:xfrm>
            <a:off x="973045" y="1436261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3.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RecurDyn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Interface (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Colink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Toolkit)</a:t>
            </a:r>
          </a:p>
        </p:txBody>
      </p:sp>
    </p:spTree>
    <p:extLst>
      <p:ext uri="{BB962C8B-B14F-4D97-AF65-F5344CB8AC3E}">
        <p14:creationId xmlns:p14="http://schemas.microsoft.com/office/powerpoint/2010/main" val="340211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35087-BB35-EE03-4E2A-7ACBB7B2FC7F}"/>
              </a:ext>
            </a:extLst>
          </p:cNvPr>
          <p:cNvSpPr txBox="1"/>
          <p:nvPr/>
        </p:nvSpPr>
        <p:spPr>
          <a:xfrm>
            <a:off x="1020670" y="1420958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4. </a:t>
            </a:r>
            <a:r>
              <a:rPr lang="en-US" altLang="ko-KR" sz="2500" i="1" dirty="0" err="1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Colink</a:t>
            </a:r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1587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85CCC-0EBF-046F-79E5-920B7FA0DFB4}"/>
              </a:ext>
            </a:extLst>
          </p:cNvPr>
          <p:cNvSpPr txBox="1"/>
          <p:nvPr/>
        </p:nvSpPr>
        <p:spPr>
          <a:xfrm>
            <a:off x="925420" y="1420958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5. The result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181924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구름, 높은, 일이(가) 표시된 사진&#10;&#10;자동 생성된 설명">
            <a:extLst>
              <a:ext uri="{FF2B5EF4-FFF2-40B4-BE49-F238E27FC236}">
                <a16:creationId xmlns:a16="http://schemas.microsoft.com/office/drawing/2014/main" id="{5FF07D33-9226-0494-BE11-DBA3B5DC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1792537"/>
            <a:ext cx="6740708" cy="5065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E6847-CAC2-5980-D058-5E4BF788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2" y="307398"/>
            <a:ext cx="10890615" cy="111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CE5DBC-C574-6BC0-CA55-C5A0A34AABF2}"/>
              </a:ext>
            </a:extLst>
          </p:cNvPr>
          <p:cNvSpPr txBox="1"/>
          <p:nvPr/>
        </p:nvSpPr>
        <p:spPr>
          <a:xfrm>
            <a:off x="934945" y="1420958"/>
            <a:ext cx="6740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solidFill>
                  <a:schemeClr val="accent1">
                    <a:lumMod val="75000"/>
                  </a:schemeClr>
                </a:solidFill>
                <a:latin typeface="Amasis MT Pro Medium" panose="020B0604020202020204" pitchFamily="18" charset="0"/>
                <a:cs typeface="Lucida Sans Unicode" panose="020B0602030504020204" pitchFamily="34" charset="0"/>
              </a:rPr>
              <a:t>6. What to do</a:t>
            </a:r>
          </a:p>
        </p:txBody>
      </p:sp>
    </p:spTree>
    <p:extLst>
      <p:ext uri="{BB962C8B-B14F-4D97-AF65-F5344CB8AC3E}">
        <p14:creationId xmlns:p14="http://schemas.microsoft.com/office/powerpoint/2010/main" val="140251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Amasis MT Pro Medium</vt:lpstr>
      <vt:lpstr>Arial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y991102@office.khu.ac.kr</dc:creator>
  <cp:lastModifiedBy>김정윤</cp:lastModifiedBy>
  <cp:revision>5</cp:revision>
  <dcterms:created xsi:type="dcterms:W3CDTF">2022-06-10T04:06:39Z</dcterms:created>
  <dcterms:modified xsi:type="dcterms:W3CDTF">2022-06-10T05:29:33Z</dcterms:modified>
</cp:coreProperties>
</file>