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72695FE-B00C-4DB2-8BCA-9CDFAD5DC06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State Accidents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81A30D4-3A49-4EA9-8042-E5DA6A33F35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2/24/20 12:29:13 AM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EAB6CEB7-6400-4EA7-8887-220952B27D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" y="219075"/>
            <a:ext cx="1054417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2020-02-24T05:29:13Z</dcterms:created>
  <dcterms:modified xsi:type="dcterms:W3CDTF">2020-02-24T05:29:13Z</dcterms:modified>
</cp:coreProperties>
</file>