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96264"/>
            <a:ext cx="5657850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6435897"/>
            <a:ext cx="5657850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9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9126"/>
            <a:ext cx="1478756" cy="83162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9125"/>
            <a:ext cx="4350544" cy="8316273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72570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96264"/>
            <a:ext cx="5657850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6432296"/>
            <a:ext cx="5657850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5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666060"/>
            <a:ext cx="2777490" cy="581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666064"/>
            <a:ext cx="2777490" cy="58115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1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730038"/>
            <a:ext cx="2777490" cy="474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730038"/>
            <a:ext cx="2777490" cy="474754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58519"/>
            <a:ext cx="1800225" cy="3302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1056640"/>
            <a:ext cx="3757045" cy="759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4226560"/>
            <a:ext cx="1800225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9330803"/>
            <a:ext cx="1472912" cy="527403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9330803"/>
            <a:ext cx="2614613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7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6856214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099554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330440"/>
            <a:ext cx="5692140" cy="11887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709955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8532368"/>
            <a:ext cx="5692140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45600"/>
            <a:ext cx="6858001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149567"/>
            <a:ext cx="6858001" cy="95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666060"/>
            <a:ext cx="5657851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9330803"/>
            <a:ext cx="139065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9330803"/>
            <a:ext cx="27128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9330803"/>
            <a:ext cx="7380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51022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1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98451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INSTAGRAM_PRJ</a:t>
            </a:r>
            <a:endParaRPr lang="ko-KR" altLang="en-US" sz="24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480097"/>
              </p:ext>
            </p:extLst>
          </p:nvPr>
        </p:nvGraphicFramePr>
        <p:xfrm>
          <a:off x="617538" y="2665413"/>
          <a:ext cx="5657850" cy="57422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1638">
                  <a:extLst>
                    <a:ext uri="{9D8B030D-6E8A-4147-A177-3AD203B41FA5}">
                      <a16:colId xmlns:a16="http://schemas.microsoft.com/office/drawing/2014/main" val="40028138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50257340"/>
                    </a:ext>
                  </a:extLst>
                </a:gridCol>
                <a:gridCol w="3653212">
                  <a:extLst>
                    <a:ext uri="{9D8B030D-6E8A-4147-A177-3AD203B41FA5}">
                      <a16:colId xmlns:a16="http://schemas.microsoft.com/office/drawing/2014/main" val="1216413043"/>
                    </a:ext>
                  </a:extLst>
                </a:gridCol>
              </a:tblGrid>
              <a:tr h="1164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인스타그램의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비슷하게 구현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(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html) , Back(Django, </a:t>
                      </a:r>
                      <a:r>
                        <a:rPr lang="en-US" altLang="ko-KR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기술을 학습한다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82004"/>
                  </a:ext>
                </a:extLst>
              </a:tr>
              <a:tr h="1408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언팔로우</a:t>
                      </a: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회원검색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47609"/>
                  </a:ext>
                </a:extLst>
              </a:tr>
              <a:tr h="5710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en-US" altLang="ko-KR" sz="2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문정배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POST, Comment,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59591"/>
                  </a:ext>
                </a:extLst>
              </a:tr>
              <a:tr h="571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임예은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76700"/>
                  </a:ext>
                </a:extLst>
              </a:tr>
              <a:tr h="571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최희정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905"/>
                  </a:ext>
                </a:extLst>
              </a:tr>
              <a:tr h="145555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0144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17220" y="1736694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팀    명 </a:t>
            </a:r>
            <a:r>
              <a:rPr lang="en-US" altLang="ko-KR" dirty="0"/>
              <a:t>: </a:t>
            </a:r>
            <a:r>
              <a:rPr lang="ko-KR" altLang="en-US" dirty="0"/>
              <a:t>대성공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구성원 </a:t>
            </a:r>
            <a:r>
              <a:rPr lang="en-US" altLang="ko-KR" dirty="0"/>
              <a:t>: </a:t>
            </a:r>
            <a:r>
              <a:rPr lang="ko-KR" altLang="en-US" dirty="0" err="1"/>
              <a:t>문정배</a:t>
            </a:r>
            <a:r>
              <a:rPr lang="ko-KR" altLang="en-US" dirty="0"/>
              <a:t> 임예은 최희정</a:t>
            </a:r>
          </a:p>
        </p:txBody>
      </p:sp>
    </p:spTree>
    <p:extLst>
      <p:ext uri="{BB962C8B-B14F-4D97-AF65-F5344CB8AC3E}">
        <p14:creationId xmlns:p14="http://schemas.microsoft.com/office/powerpoint/2010/main" val="260571082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70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Calibri Light</vt:lpstr>
      <vt:lpstr>추억</vt:lpstr>
      <vt:lpstr>INSTAGRAM_PRJ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INSTAGRAM_PRJ</dc:title>
  <dc:creator>asiae</dc:creator>
  <cp:lastModifiedBy>asiae</cp:lastModifiedBy>
  <cp:revision>7</cp:revision>
  <dcterms:created xsi:type="dcterms:W3CDTF">2024-04-19T02:46:00Z</dcterms:created>
  <dcterms:modified xsi:type="dcterms:W3CDTF">2024-04-19T03:17:51Z</dcterms:modified>
</cp:coreProperties>
</file>