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1" r:id="rId5"/>
    <p:sldId id="264" r:id="rId6"/>
    <p:sldId id="262" r:id="rId7"/>
    <p:sldId id="257" r:id="rId8"/>
    <p:sldId id="259" r:id="rId9"/>
    <p:sldId id="260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2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F772-FFAD-4FED-A331-C712FF11550B}" type="datetimeFigureOut">
              <a:rPr lang="ko-KR" altLang="en-US" smtClean="0"/>
              <a:pPr/>
              <a:t>2015-05-11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030F8-9FEB-4227-84E9-7E3B53301C6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203848" y="1196752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MAIN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-180528" y="3457495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NAV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635896" y="3438331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CONTENT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642084"/>
            <a:ext cx="309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FOOTER</a:t>
            </a:r>
            <a:endParaRPr lang="ko-KR" altLang="en-US" sz="28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14" name="TextBox 13"/>
          <p:cNvSpPr txBox="1"/>
          <p:nvPr/>
        </p:nvSpPr>
        <p:spPr>
          <a:xfrm>
            <a:off x="179512" y="325965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SITE PROTOTYPE</a:t>
            </a:r>
            <a:endParaRPr lang="ko-KR" altLang="en-US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3131840" y="2492896"/>
          <a:ext cx="4176464" cy="230425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04056"/>
                <a:gridCol w="2880320"/>
                <a:gridCol w="792088"/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 smtClean="0"/>
                        <a:t>no</a:t>
                      </a:r>
                      <a:endParaRPr lang="ko-KR" altLang="en-US" sz="1000" spc="-1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 smtClean="0"/>
                        <a:t>title</a:t>
                      </a:r>
                      <a:endParaRPr lang="ko-KR" altLang="en-US" sz="1000" spc="-1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 smtClean="0"/>
                        <a:t>date</a:t>
                      </a:r>
                      <a:endParaRPr lang="ko-KR" altLang="en-US" sz="1000" spc="-15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7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err="1" smtClean="0"/>
                        <a:t>ㅎㅇ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6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/>
                        <a:t>반갑습니다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5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/>
                        <a:t>안녕하세요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4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err="1" smtClean="0"/>
                        <a:t>ㅎㅇ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 smtClean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/>
                        <a:t>반갑습니다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2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smtClean="0"/>
                        <a:t>안녕하세요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pc="-150" dirty="0" smtClean="0"/>
                        <a:t>1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spc="-150" dirty="0" err="1" smtClean="0"/>
                        <a:t>ㅎㅇ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spc="-150" dirty="0" smtClean="0"/>
                        <a:t>2015.05.13</a:t>
                      </a:r>
                      <a:endParaRPr lang="ko-KR" altLang="en-US" sz="1000" spc="-15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4831457" y="4983423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912991" y="499563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WRITE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0" name="TextBox 19"/>
          <p:cNvSpPr txBox="1"/>
          <p:nvPr/>
        </p:nvSpPr>
        <p:spPr>
          <a:xfrm>
            <a:off x="539552" y="26064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LIST</a:t>
            </a:r>
            <a:endParaRPr lang="ko-KR" altLang="en-US" sz="24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58415" y="2492896"/>
            <a:ext cx="5616624" cy="230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27784" y="299695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안녕하세요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이 사이트는 누구나 이용할 수 있나요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31457" y="4978492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88024" y="4990703"/>
            <a:ext cx="88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WRITE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1" name="TextBox 20"/>
          <p:cNvSpPr txBox="1"/>
          <p:nvPr/>
        </p:nvSpPr>
        <p:spPr>
          <a:xfrm>
            <a:off x="539552" y="260648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3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INSERT</a:t>
            </a:r>
            <a:endParaRPr lang="ko-KR" altLang="en-US" sz="2400" spc="-3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465106" y="2492896"/>
            <a:ext cx="2754966" cy="288032"/>
            <a:chOff x="2458414" y="2996952"/>
            <a:chExt cx="2754966" cy="288032"/>
          </a:xfrm>
        </p:grpSpPr>
        <p:sp>
          <p:nvSpPr>
            <p:cNvPr id="23" name="직사각형 22"/>
            <p:cNvSpPr/>
            <p:nvPr/>
          </p:nvSpPr>
          <p:spPr>
            <a:xfrm>
              <a:off x="2458414" y="2996952"/>
              <a:ext cx="961457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67745" y="2996952"/>
              <a:ext cx="2745635" cy="288032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2493098" y="2525376"/>
            <a:ext cx="961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이름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5166726" y="2492896"/>
            <a:ext cx="2898982" cy="288032"/>
            <a:chOff x="2458414" y="2996952"/>
            <a:chExt cx="2898982" cy="288032"/>
          </a:xfrm>
        </p:grpSpPr>
        <p:sp>
          <p:nvSpPr>
            <p:cNvPr id="29" name="직사각형 28"/>
            <p:cNvSpPr/>
            <p:nvPr/>
          </p:nvSpPr>
          <p:spPr>
            <a:xfrm>
              <a:off x="2458414" y="2996952"/>
              <a:ext cx="961457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2467745" y="2996952"/>
              <a:ext cx="2889651" cy="288032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5194718" y="2516045"/>
            <a:ext cx="961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91880" y="2511558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나그</a:t>
            </a:r>
            <a:r>
              <a:rPr lang="ko-KR" altLang="en-US" sz="1000" spc="-150" dirty="0">
                <a:latin typeface="Verdana" pitchFamily="34" charset="0"/>
                <a:cs typeface="Verdana" pitchFamily="34" charset="0"/>
              </a:rPr>
              <a:t>네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156176" y="2492896"/>
            <a:ext cx="1800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****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58415" y="2492896"/>
            <a:ext cx="5616624" cy="230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46446" y="2934275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안녕하세요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이 사이트는 누구나 이용할 수 있나요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4812408" y="4978492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68975" y="4990703"/>
            <a:ext cx="88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목록으로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8" name="TextBox 27"/>
          <p:cNvSpPr txBox="1"/>
          <p:nvPr/>
        </p:nvSpPr>
        <p:spPr>
          <a:xfrm>
            <a:off x="179512" y="31403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UPDATE &amp; DELETE</a:t>
            </a:r>
            <a:endParaRPr lang="ko-KR" altLang="en-US" spc="-3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95736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Verdana" pitchFamily="34" charset="0"/>
              </a:rPr>
              <a:t>내 가 쓴 글이 아닌 경우</a:t>
            </a:r>
            <a:endParaRPr lang="ko-KR" altLang="en-US" spc="-3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30" name="그룹 29"/>
          <p:cNvGrpSpPr/>
          <p:nvPr/>
        </p:nvGrpSpPr>
        <p:grpSpPr>
          <a:xfrm>
            <a:off x="2455775" y="2492896"/>
            <a:ext cx="5616000" cy="288032"/>
            <a:chOff x="2449083" y="2996952"/>
            <a:chExt cx="5616000" cy="288032"/>
          </a:xfrm>
        </p:grpSpPr>
        <p:sp>
          <p:nvSpPr>
            <p:cNvPr id="31" name="직사각형 30"/>
            <p:cNvSpPr/>
            <p:nvPr/>
          </p:nvSpPr>
          <p:spPr>
            <a:xfrm>
              <a:off x="2458414" y="2996952"/>
              <a:ext cx="961457" cy="28803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449083" y="2996952"/>
              <a:ext cx="5616000" cy="288032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493098" y="2525376"/>
            <a:ext cx="961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이름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91880" y="2511558"/>
            <a:ext cx="13681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나그</a:t>
            </a:r>
            <a:r>
              <a:rPr lang="ko-KR" altLang="en-US" sz="1000" spc="-150" dirty="0">
                <a:latin typeface="Verdana" pitchFamily="34" charset="0"/>
                <a:cs typeface="Verdana" pitchFamily="34" charset="0"/>
              </a:rPr>
              <a:t>네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255393" y="4983423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211960" y="4995634"/>
            <a:ext cx="88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수정하</a:t>
            </a:r>
            <a:r>
              <a:rPr lang="ko-KR" altLang="en-US" sz="1200" spc="-150" dirty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기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458415" y="2492896"/>
            <a:ext cx="5616624" cy="2304256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74439" y="263691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안녕하세요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이 사이트는 누구나 이용할 수 있나요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316464" y="4978492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5273031" y="4990703"/>
            <a:ext cx="88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삭제하기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8" name="TextBox 27"/>
          <p:cNvSpPr txBox="1"/>
          <p:nvPr/>
        </p:nvSpPr>
        <p:spPr>
          <a:xfrm>
            <a:off x="179512" y="31403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UPDATE &amp; DELETE</a:t>
            </a:r>
            <a:endParaRPr lang="ko-KR" altLang="en-US" spc="-3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195736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Verdana" pitchFamily="34" charset="0"/>
              </a:rPr>
              <a:t>내 가 쓴 글인 경우</a:t>
            </a:r>
            <a:endParaRPr lang="ko-KR" altLang="en-US" spc="-3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903465" y="4149080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860032" y="4161291"/>
            <a:ext cx="883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확인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95536" y="188640"/>
            <a:ext cx="2016224" cy="64807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/>
          </a:p>
        </p:txBody>
      </p:sp>
      <p:sp>
        <p:nvSpPr>
          <p:cNvPr id="21" name="TextBox 20"/>
          <p:cNvSpPr txBox="1"/>
          <p:nvPr/>
        </p:nvSpPr>
        <p:spPr>
          <a:xfrm>
            <a:off x="179512" y="31403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pc="-30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UPDATE &amp; DELETE</a:t>
            </a:r>
            <a:endParaRPr lang="ko-KR" altLang="en-US" spc="-30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3159833" y="3429000"/>
            <a:ext cx="4292487" cy="432048"/>
            <a:chOff x="2458414" y="2996952"/>
            <a:chExt cx="4292487" cy="432048"/>
          </a:xfrm>
        </p:grpSpPr>
        <p:sp>
          <p:nvSpPr>
            <p:cNvPr id="23" name="직사각형 22"/>
            <p:cNvSpPr/>
            <p:nvPr/>
          </p:nvSpPr>
          <p:spPr>
            <a:xfrm>
              <a:off x="2458414" y="2996952"/>
              <a:ext cx="9614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2458414" y="2996952"/>
              <a:ext cx="4292487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3187825" y="3525011"/>
            <a:ext cx="9614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</a:t>
            </a:r>
            <a:r>
              <a:rPr lang="en-US" altLang="ko-KR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 </a:t>
            </a:r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확인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195736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3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Verdana" pitchFamily="34" charset="0"/>
              </a:rPr>
              <a:t>내 가 쓴 글인 경우</a:t>
            </a:r>
            <a:endParaRPr lang="ko-KR" altLang="en-US" spc="-300" dirty="0">
              <a:solidFill>
                <a:schemeClr val="tx1">
                  <a:lumMod val="75000"/>
                  <a:lumOff val="2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로그인     정보수정     로그아웃 </a:t>
            </a:r>
            <a:endParaRPr lang="ko-KR" altLang="en-US" sz="12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1457" y="4983423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12991" y="4995634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WRITE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458415" y="2492896"/>
            <a:ext cx="5616624" cy="10801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2458415" y="3789040"/>
            <a:ext cx="5616624" cy="1080120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2674439" y="2636912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안녕하세요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이 사이트는 누구나 이용할 수 있나요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?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1" name="이등변 삼각형 20"/>
          <p:cNvSpPr/>
          <p:nvPr/>
        </p:nvSpPr>
        <p:spPr>
          <a:xfrm rot="10800000">
            <a:off x="5194719" y="3626362"/>
            <a:ext cx="144016" cy="120013"/>
          </a:xfrm>
          <a:prstGeom prst="triangle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458415" y="3789040"/>
            <a:ext cx="504056" cy="10801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502430" y="4167742"/>
            <a:ext cx="576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답변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06487" y="393305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smtClean="0">
                <a:latin typeface="Verdana" pitchFamily="34" charset="0"/>
                <a:cs typeface="Verdana" pitchFamily="34" charset="0"/>
              </a:rPr>
              <a:t>네 그렇습니다 </a:t>
            </a:r>
            <a:r>
              <a:rPr lang="ko-KR" altLang="en-US" sz="1000" spc="-150" dirty="0" err="1" smtClean="0">
                <a:latin typeface="Verdana" pitchFamily="34" charset="0"/>
                <a:cs typeface="Verdana" pitchFamily="34" charset="0"/>
              </a:rPr>
              <a:t>ㅎㅎㅎㅎ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/>
          <p:cNvGrpSpPr/>
          <p:nvPr/>
        </p:nvGrpSpPr>
        <p:grpSpPr>
          <a:xfrm>
            <a:off x="2439753" y="3687688"/>
            <a:ext cx="5616624" cy="432048"/>
            <a:chOff x="2458414" y="3573016"/>
            <a:chExt cx="5616624" cy="432048"/>
          </a:xfrm>
        </p:grpSpPr>
        <p:sp>
          <p:nvSpPr>
            <p:cNvPr id="30" name="직사각형 29"/>
            <p:cNvSpPr/>
            <p:nvPr/>
          </p:nvSpPr>
          <p:spPr>
            <a:xfrm>
              <a:off x="2458414" y="3573016"/>
              <a:ext cx="9614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458414" y="3573016"/>
              <a:ext cx="5616624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439753" y="3126296"/>
            <a:ext cx="5616624" cy="432048"/>
            <a:chOff x="2458414" y="2996952"/>
            <a:chExt cx="5616624" cy="432048"/>
          </a:xfrm>
        </p:grpSpPr>
        <p:sp>
          <p:nvSpPr>
            <p:cNvPr id="29" name="직사각형 28"/>
            <p:cNvSpPr/>
            <p:nvPr/>
          </p:nvSpPr>
          <p:spPr>
            <a:xfrm>
              <a:off x="2458414" y="2996952"/>
              <a:ext cx="9614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58414" y="2996952"/>
              <a:ext cx="5616624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회원가입     </a:t>
            </a:r>
            <a:r>
              <a:rPr lang="ko-KR" altLang="en-US" sz="1200" spc="-15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cs typeface="Verdana" pitchFamily="34" charset="0"/>
              </a:rPr>
              <a:t>로그인     정보수정     로그아웃 </a:t>
            </a:r>
            <a:endParaRPr lang="ko-KR" altLang="en-US" sz="1200" spc="-150" dirty="0">
              <a:solidFill>
                <a:schemeClr val="bg1">
                  <a:lumMod val="7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1457" y="4939408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12991" y="4951619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JOIN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439753" y="2564904"/>
            <a:ext cx="5616624" cy="432048"/>
            <a:chOff x="2458414" y="2420888"/>
            <a:chExt cx="5616624" cy="432048"/>
          </a:xfrm>
        </p:grpSpPr>
        <p:sp>
          <p:nvSpPr>
            <p:cNvPr id="19" name="직사각형 18"/>
            <p:cNvSpPr/>
            <p:nvPr/>
          </p:nvSpPr>
          <p:spPr>
            <a:xfrm>
              <a:off x="2458414" y="2420888"/>
              <a:ext cx="5616624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58414" y="2420888"/>
              <a:ext cx="9614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2458414" y="2664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아이디</a:t>
            </a:r>
            <a:r>
              <a:rPr lang="en-US" altLang="ko-KR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*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58414" y="324096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</a:t>
            </a:r>
            <a:r>
              <a:rPr lang="en-US" altLang="ko-KR" sz="1000" b="1" spc="-150" dirty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*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458414" y="3773018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패스워드확인</a:t>
            </a:r>
            <a:r>
              <a:rPr lang="en-US" altLang="ko-KR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*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2439753" y="4249081"/>
            <a:ext cx="5616624" cy="432048"/>
            <a:chOff x="2458414" y="4221088"/>
            <a:chExt cx="5616624" cy="432048"/>
          </a:xfrm>
        </p:grpSpPr>
        <p:sp>
          <p:nvSpPr>
            <p:cNvPr id="32" name="직사각형 31"/>
            <p:cNvSpPr/>
            <p:nvPr/>
          </p:nvSpPr>
          <p:spPr>
            <a:xfrm>
              <a:off x="2458414" y="4221088"/>
              <a:ext cx="961457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2458414" y="4221088"/>
              <a:ext cx="5616624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2483768" y="4362900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프로필 사진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63888" y="266490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err="1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jungan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563888" y="3240969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*****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35"/>
          <p:cNvGrpSpPr/>
          <p:nvPr/>
        </p:nvGrpSpPr>
        <p:grpSpPr>
          <a:xfrm>
            <a:off x="3159833" y="3630352"/>
            <a:ext cx="4364495" cy="432048"/>
            <a:chOff x="2458414" y="2996952"/>
            <a:chExt cx="4364495" cy="432048"/>
          </a:xfrm>
        </p:grpSpPr>
        <p:sp>
          <p:nvSpPr>
            <p:cNvPr id="29" name="직사각형 28"/>
            <p:cNvSpPr/>
            <p:nvPr/>
          </p:nvSpPr>
          <p:spPr>
            <a:xfrm>
              <a:off x="2458414" y="2996952"/>
              <a:ext cx="936000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2458414" y="2996952"/>
              <a:ext cx="4364495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539552" y="692696"/>
            <a:ext cx="7992888" cy="561662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91952" y="845096"/>
            <a:ext cx="7696472" cy="1215752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763688" y="1711841"/>
            <a:ext cx="64807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cs typeface="Verdana" pitchFamily="34" charset="0"/>
              </a:rPr>
              <a:t>회원가입</a:t>
            </a:r>
            <a:r>
              <a:rPr lang="ko-KR" altLang="en-US" sz="1200" spc="-150" dirty="0" smtClean="0">
                <a:latin typeface="Verdana" pitchFamily="34" charset="0"/>
                <a:cs typeface="Verdana" pitchFamily="34" charset="0"/>
              </a:rPr>
              <a:t>     </a:t>
            </a:r>
            <a:r>
              <a:rPr lang="ko-KR" altLang="en-US" sz="1200" spc="-1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Verdana" pitchFamily="34" charset="0"/>
                <a:cs typeface="Verdana" pitchFamily="34" charset="0"/>
              </a:rPr>
              <a:t>로그인</a:t>
            </a:r>
            <a:r>
              <a:rPr lang="ko-KR" altLang="en-US" sz="1200" spc="-15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cs typeface="Verdana" pitchFamily="34" charset="0"/>
              </a:rPr>
              <a:t>     정보수정     로그아웃 </a:t>
            </a:r>
            <a:endParaRPr lang="ko-KR" altLang="en-US" sz="1200" spc="-150" dirty="0">
              <a:solidFill>
                <a:schemeClr val="bg1">
                  <a:lumMod val="75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83568" y="2204864"/>
            <a:ext cx="1296144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27584" y="2348880"/>
            <a:ext cx="1080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GUEST</a:t>
            </a:r>
          </a:p>
          <a:p>
            <a:r>
              <a:rPr lang="en-US" altLang="ko-KR" sz="1400" dirty="0" smtClean="0">
                <a:solidFill>
                  <a:schemeClr val="bg1">
                    <a:lumMod val="75000"/>
                  </a:schemeClr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BOARD</a:t>
            </a:r>
          </a:p>
          <a:p>
            <a:endParaRPr lang="ko-KR" altLang="en-US" sz="140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123728" y="2204864"/>
            <a:ext cx="6264696" cy="324036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83568" y="5589240"/>
            <a:ext cx="7696472" cy="57606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915816" y="5752306"/>
            <a:ext cx="30963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서울특별시 서초구 역삼동 </a:t>
            </a:r>
            <a:r>
              <a:rPr lang="en-US" altLang="ko-KR" sz="1000" spc="-150" dirty="0" smtClean="0">
                <a:latin typeface="Verdana" pitchFamily="34" charset="0"/>
                <a:cs typeface="Verdana" pitchFamily="34" charset="0"/>
              </a:rPr>
              <a:t>SDS </a:t>
            </a:r>
            <a:r>
              <a:rPr lang="ko-KR" altLang="en-US" sz="1000" spc="-150" dirty="0" smtClean="0">
                <a:latin typeface="Verdana" pitchFamily="34" charset="0"/>
                <a:cs typeface="Verdana" pitchFamily="34" charset="0"/>
              </a:rPr>
              <a:t>멀티캠퍼스 ㈜ </a:t>
            </a:r>
            <a:endParaRPr lang="ko-KR" altLang="en-US" sz="10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68963" y="1124744"/>
            <a:ext cx="64807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spc="-150" dirty="0" smtClean="0">
                <a:latin typeface="Verdana" pitchFamily="34" charset="0"/>
                <a:cs typeface="Verdana" pitchFamily="34" charset="0"/>
              </a:rPr>
              <a:t>JUNGAN SITE</a:t>
            </a:r>
            <a:endParaRPr lang="ko-KR" altLang="en-US" sz="2400" spc="-150" dirty="0">
              <a:latin typeface="Verdana" pitchFamily="34" charset="0"/>
              <a:cs typeface="Verdana" pitchFamily="34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4831457" y="4437112"/>
            <a:ext cx="820663" cy="2880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12991" y="4449323"/>
            <a:ext cx="648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LOGIN</a:t>
            </a:r>
            <a:endParaRPr lang="ko-KR" altLang="en-US" sz="1200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grpSp>
        <p:nvGrpSpPr>
          <p:cNvPr id="10" name="그룹 34"/>
          <p:cNvGrpSpPr/>
          <p:nvPr/>
        </p:nvGrpSpPr>
        <p:grpSpPr>
          <a:xfrm>
            <a:off x="3159833" y="3068960"/>
            <a:ext cx="4364495" cy="432048"/>
            <a:chOff x="2458414" y="2420888"/>
            <a:chExt cx="5616624" cy="432048"/>
          </a:xfrm>
        </p:grpSpPr>
        <p:sp>
          <p:nvSpPr>
            <p:cNvPr id="19" name="직사각형 18"/>
            <p:cNvSpPr/>
            <p:nvPr/>
          </p:nvSpPr>
          <p:spPr>
            <a:xfrm>
              <a:off x="2458414" y="2420888"/>
              <a:ext cx="5616624" cy="432048"/>
            </a:xfrm>
            <a:prstGeom prst="rect">
              <a:avLst/>
            </a:prstGeom>
            <a:noFill/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2458414" y="2420888"/>
              <a:ext cx="1204529" cy="43204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3178494" y="316896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아이디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178494" y="374502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275856" y="4005064"/>
            <a:ext cx="10081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패스워드확인</a:t>
            </a:r>
            <a:r>
              <a:rPr lang="en-US" altLang="ko-KR" sz="1000" b="1" spc="-150" dirty="0" smtClean="0">
                <a:solidFill>
                  <a:schemeClr val="bg1"/>
                </a:solidFill>
                <a:latin typeface="Verdana" pitchFamily="34" charset="0"/>
                <a:cs typeface="Verdana" pitchFamily="34" charset="0"/>
              </a:rPr>
              <a:t>*</a:t>
            </a:r>
            <a:endParaRPr lang="ko-KR" altLang="en-US" sz="1000" b="1" spc="-150" dirty="0">
              <a:solidFill>
                <a:schemeClr val="bg1"/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283968" y="3168961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err="1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jungan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83968" y="3745025"/>
            <a:ext cx="7200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spc="-150" dirty="0" smtClean="0">
                <a:solidFill>
                  <a:schemeClr val="bg1">
                    <a:lumMod val="50000"/>
                  </a:schemeClr>
                </a:solidFill>
                <a:latin typeface="Verdana" pitchFamily="34" charset="0"/>
                <a:cs typeface="Verdana" pitchFamily="34" charset="0"/>
              </a:rPr>
              <a:t>*****</a:t>
            </a:r>
            <a:endParaRPr lang="ko-KR" altLang="en-US" sz="1000" b="1" spc="-150" dirty="0">
              <a:solidFill>
                <a:schemeClr val="bg1">
                  <a:lumMod val="50000"/>
                </a:schemeClr>
              </a:solidFill>
              <a:latin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242</Words>
  <Application>Microsoft Office PowerPoint</Application>
  <PresentationFormat>화면 슬라이드 쇼(4:3)</PresentationFormat>
  <Paragraphs>110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student</dc:creator>
  <cp:lastModifiedBy>student</cp:lastModifiedBy>
  <cp:revision>7</cp:revision>
  <dcterms:created xsi:type="dcterms:W3CDTF">2015-05-11T07:39:16Z</dcterms:created>
  <dcterms:modified xsi:type="dcterms:W3CDTF">2015-05-11T08:27:42Z</dcterms:modified>
</cp:coreProperties>
</file>