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5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00AE-D142-4F68-B56B-D2501FD24AF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1D5ED-1146-49FC-87C5-563FF0A99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3"/>
            <a:ext cx="7632848" cy="549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04248" y="638132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index.jsp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632848" cy="552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04248" y="638132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list.jsp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3"/>
            <a:ext cx="7632848" cy="549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04248" y="638132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list.jsp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645971" cy="551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04248" y="638132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insert.jsp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632848" cy="550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04248" y="638132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ylist.jsp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20</cp:revision>
  <dcterms:created xsi:type="dcterms:W3CDTF">2015-05-28T01:45:39Z</dcterms:created>
  <dcterms:modified xsi:type="dcterms:W3CDTF">2015-05-28T04:56:30Z</dcterms:modified>
</cp:coreProperties>
</file>