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  <p:sldId id="262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8190-1520-47B9-AA61-88B37442FE57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34D7-C586-4C75-8659-5E500D1B5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8190-1520-47B9-AA61-88B37442FE57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34D7-C586-4C75-8659-5E500D1B5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8190-1520-47B9-AA61-88B37442FE57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34D7-C586-4C75-8659-5E500D1B5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8190-1520-47B9-AA61-88B37442FE57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34D7-C586-4C75-8659-5E500D1B5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8190-1520-47B9-AA61-88B37442FE57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34D7-C586-4C75-8659-5E500D1B5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8190-1520-47B9-AA61-88B37442FE57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34D7-C586-4C75-8659-5E500D1B5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8190-1520-47B9-AA61-88B37442FE57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34D7-C586-4C75-8659-5E500D1B5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8190-1520-47B9-AA61-88B37442FE57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34D7-C586-4C75-8659-5E500D1B5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8190-1520-47B9-AA61-88B37442FE57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34D7-C586-4C75-8659-5E500D1B5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8190-1520-47B9-AA61-88B37442FE57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34D7-C586-4C75-8659-5E500D1B5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8190-1520-47B9-AA61-88B37442FE57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34D7-C586-4C75-8659-5E500D1B5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58190-1520-47B9-AA61-88B37442FE57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C34D7-C586-4C75-8659-5E500D1B5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60952" y="1796623"/>
            <a:ext cx="6624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spc="-150" dirty="0" smtClean="0">
                <a:solidFill>
                  <a:schemeClr val="bg1">
                    <a:alpha val="99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How’s the weather today?</a:t>
            </a:r>
            <a:br>
              <a:rPr lang="en-US" altLang="ko-KR" sz="3600" spc="-150" dirty="0" smtClean="0">
                <a:solidFill>
                  <a:schemeClr val="bg1">
                    <a:alpha val="99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ko-KR" altLang="en-US" sz="3600" spc="-150" dirty="0">
              <a:solidFill>
                <a:schemeClr val="bg1">
                  <a:alpha val="99000"/>
                </a:schemeClr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60952" y="6309320"/>
            <a:ext cx="66247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이정안  한선희</a:t>
            </a:r>
            <a:endParaRPr lang="ko-KR" altLang="en-US" sz="2000" spc="-150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3532" y="764704"/>
            <a:ext cx="7200000" cy="508918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spc="-150" dirty="0" smtClean="0"/>
              <a:t>1. </a:t>
            </a:r>
            <a:r>
              <a:rPr lang="ko-KR" altLang="en-US" sz="2400" spc="-150" dirty="0" smtClean="0"/>
              <a:t>개요</a:t>
            </a:r>
            <a:endParaRPr lang="ko-KR" altLang="en-US" sz="2400" spc="-150" dirty="0"/>
          </a:p>
        </p:txBody>
      </p:sp>
      <p:sp>
        <p:nvSpPr>
          <p:cNvPr id="4" name="TextBox 3"/>
          <p:cNvSpPr txBox="1"/>
          <p:nvPr/>
        </p:nvSpPr>
        <p:spPr>
          <a:xfrm>
            <a:off x="949900" y="1484784"/>
            <a:ext cx="720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오늘의 날씨를 알 수 있고 하늘</a:t>
            </a:r>
            <a:r>
              <a:rPr lang="en-US" altLang="ko-KR" sz="1400" smtClean="0"/>
              <a:t>, </a:t>
            </a:r>
            <a:r>
              <a:rPr lang="ko-KR" altLang="en-US" sz="1400" smtClean="0"/>
              <a:t>구름 </a:t>
            </a:r>
            <a:r>
              <a:rPr lang="ko-KR" altLang="en-US" sz="1400" dirty="0" smtClean="0"/>
              <a:t>사진을 다른 사람들과 공유할 수 있는 웹사이트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하루 한 번 하늘을 보며 현대인들의 바쁜 일상 속 잠깐의 여유를 느낄 수 있도록 하기 위</a:t>
            </a:r>
            <a:endParaRPr lang="en-US" altLang="ko-KR" sz="1400" dirty="0" smtClean="0"/>
          </a:p>
          <a:p>
            <a:r>
              <a:rPr lang="ko-KR" altLang="en-US" sz="1400" dirty="0" smtClean="0"/>
              <a:t>하여 제작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   </a:t>
            </a:r>
            <a:endParaRPr lang="ko-KR" altLang="en-US" sz="14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85196" y="3093348"/>
            <a:ext cx="72000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 </a:t>
            </a:r>
            <a:r>
              <a:rPr kumimoji="0" lang="ko-KR" altLang="en-US" sz="24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기능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9900" y="3885436"/>
            <a:ext cx="7200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ko-KR" altLang="en-US" sz="1400" dirty="0" smtClean="0"/>
              <a:t>웹사이트 방문 만으로도 자신이 접속한 곳의 날씨를 알 수 있다</a:t>
            </a:r>
            <a:r>
              <a:rPr lang="en-US" altLang="ko-KR" sz="1400" dirty="0" smtClean="0"/>
              <a:t>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ko-KR" altLang="en-US" sz="1400" dirty="0" smtClean="0"/>
              <a:t>하늘이나 구름 등 날씨를 알 수 있는 사진을 찍고 사이트에 올려 자신만의 갤러리를 만들 수 있다</a:t>
            </a:r>
            <a:r>
              <a:rPr lang="en-US" altLang="ko-KR" sz="1400" dirty="0" smtClean="0"/>
              <a:t>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ko-KR" altLang="en-US" sz="1400" dirty="0" smtClean="0"/>
              <a:t>올린 사진들을 다른 사람들과 공유할 수 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  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508918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spc="-150" dirty="0" smtClean="0"/>
              <a:t>3. </a:t>
            </a:r>
            <a:r>
              <a:rPr lang="ko-KR" altLang="en-US" sz="2400" spc="-150" dirty="0" smtClean="0"/>
              <a:t>사용자 스토리</a:t>
            </a:r>
            <a:endParaRPr lang="ko-KR" altLang="en-US" sz="2400" spc="-15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2122398"/>
            <a:ext cx="381642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로그인 하지 않은 사용자</a:t>
            </a:r>
            <a:endParaRPr lang="en-US" altLang="ko-KR" sz="16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400" dirty="0" smtClean="0"/>
              <a:t> 회원가입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계정생성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   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2122398"/>
            <a:ext cx="3816424" cy="331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로그인 한 사용자</a:t>
            </a:r>
            <a:endParaRPr lang="en-US" altLang="ko-KR" sz="16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 로그인</a:t>
            </a:r>
            <a:endParaRPr lang="en-US" altLang="ko-KR" sz="1400" dirty="0" smtClean="0"/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 오늘의 하늘 사진 올리기</a:t>
            </a:r>
            <a:endParaRPr lang="en-US" altLang="ko-KR" sz="1400" dirty="0" smtClean="0"/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 사진 검색하기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날씨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지역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 올린 사진 관리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삭제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달기</a:t>
            </a:r>
            <a:endParaRPr lang="en-US" altLang="ko-KR" sz="1400" dirty="0" smtClean="0"/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 좋아요 누르기</a:t>
            </a:r>
            <a:endParaRPr lang="en-US" altLang="ko-KR" sz="1400" dirty="0" smtClean="0"/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 사진 다운로드 받기</a:t>
            </a:r>
            <a:endParaRPr lang="en-US" altLang="ko-KR" sz="1400" dirty="0" smtClean="0"/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 좋아요 순으로 사진 리스트 보기</a:t>
            </a:r>
            <a:endParaRPr lang="en-US" altLang="ko-KR" sz="1400" dirty="0" smtClean="0"/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 날씨 별로 사진 리스트 보기</a:t>
            </a:r>
            <a:endParaRPr lang="en-US" altLang="ko-KR" sz="1400" dirty="0" smtClean="0"/>
          </a:p>
          <a:p>
            <a:r>
              <a:rPr lang="ko-KR" altLang="en-US" sz="1400" dirty="0" smtClean="0"/>
              <a:t>   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11560" y="1997546"/>
            <a:ext cx="3816424" cy="338437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44008" y="1997546"/>
            <a:ext cx="3816424" cy="338437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508918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spc="-150" dirty="0" smtClean="0"/>
              <a:t>4. Paper Prototype</a:t>
            </a:r>
            <a:endParaRPr lang="ko-KR" altLang="en-US" sz="2400" spc="-150" dirty="0"/>
          </a:p>
        </p:txBody>
      </p:sp>
      <p:pic>
        <p:nvPicPr>
          <p:cNvPr id="1029" name="Picture 5" descr="\\70.12.114.160\강의\htwtproject\main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0013" y="1607021"/>
            <a:ext cx="6402387" cy="4486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508918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spc="-150" dirty="0" smtClean="0"/>
              <a:t>4. Paper Prototype</a:t>
            </a:r>
            <a:endParaRPr lang="ko-KR" altLang="en-US" sz="2400" spc="-150" dirty="0"/>
          </a:p>
        </p:txBody>
      </p:sp>
      <p:pic>
        <p:nvPicPr>
          <p:cNvPr id="3077" name="Picture 5" descr="\\70.12.114.160\강의\htwtproject\my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3825" y="1556792"/>
            <a:ext cx="6354763" cy="4608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508918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spc="-150" dirty="0" smtClean="0"/>
              <a:t>4. Paper Prototype</a:t>
            </a:r>
            <a:endParaRPr lang="ko-KR" altLang="en-US" sz="2400" spc="-15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4533" y="1446237"/>
            <a:ext cx="6731843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25" y="2200275"/>
            <a:ext cx="48577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508918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spc="-150" dirty="0" smtClean="0"/>
              <a:t>5. Table diagram</a:t>
            </a:r>
            <a:endParaRPr lang="ko-KR" altLang="en-US" sz="2400" spc="-1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169</Words>
  <Application>Microsoft Office PowerPoint</Application>
  <PresentationFormat>화면 슬라이드 쇼(4:3)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1. 개요</vt:lpstr>
      <vt:lpstr>3. 사용자 스토리</vt:lpstr>
      <vt:lpstr>4. Paper Prototype</vt:lpstr>
      <vt:lpstr>4. Paper Prototype</vt:lpstr>
      <vt:lpstr>4. Paper Prototype</vt:lpstr>
      <vt:lpstr>5. Table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student</dc:creator>
  <cp:lastModifiedBy>student</cp:lastModifiedBy>
  <cp:revision>73</cp:revision>
  <dcterms:created xsi:type="dcterms:W3CDTF">2015-05-20T04:43:57Z</dcterms:created>
  <dcterms:modified xsi:type="dcterms:W3CDTF">2015-05-28T07:19:42Z</dcterms:modified>
</cp:coreProperties>
</file>