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28"/>
      </p:cViewPr>
      <p:guideLst>
        <p:guide orient="horz" pos="663"/>
        <p:guide pos="384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7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5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2DBA-CF40-4648-A700-F82D7D275EA6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BE05-F78F-48DD-AD0D-E22459EAF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321227" indent="-211021" algn="ctr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743269" indent="-211021" algn="ctr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165310" indent="-211021" algn="ctr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87351" indent="-211021" algn="ctr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fld id="{D15F3745-2490-48D8-9C39-0751DFA017B1}" type="slidenum">
              <a:rPr lang="ko-KR" altLang="en-US" sz="1292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>
                <a:defRPr/>
              </a:pPr>
              <a:t>1</a:t>
            </a:fld>
            <a:endParaRPr lang="en-US" altLang="ko-KR" sz="1292">
              <a:solidFill>
                <a:srgbClr val="FFFFFF"/>
              </a:solidFill>
              <a:latin typeface="Franklin Gothic Book" panose="020B0503020102020204" pitchFamily="34" charset="0"/>
              <a:ea typeface="바탕" panose="02030600000101010101" pitchFamily="18" charset="-127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  <a:defRPr/>
            </a:pPr>
            <a:endParaRPr lang="en-US" altLang="ko-KR" sz="1477" dirty="0">
              <a:latin typeface="+mn-ea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endParaRPr lang="en-US" altLang="ko-KR" sz="1477" dirty="0">
              <a:latin typeface="+mn-ea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endParaRPr lang="en-US" altLang="ko-KR" sz="1477" dirty="0">
              <a:latin typeface="+mn-ea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endParaRPr lang="en-US" altLang="ko-KR" sz="1477" dirty="0">
              <a:latin typeface="+mn-ea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6092" dirty="0">
                <a:latin typeface="+mn-ea"/>
              </a:rPr>
              <a:t>example 3</a:t>
            </a:r>
            <a:r>
              <a:rPr lang="ko-KR" altLang="en-US" sz="6092" dirty="0">
                <a:latin typeface="+mn-ea"/>
              </a:rPr>
              <a:t>주차</a:t>
            </a:r>
          </a:p>
          <a:p>
            <a:pPr lvl="2" eaLnBrk="1" hangingPunct="1">
              <a:defRPr/>
            </a:pPr>
            <a:endParaRPr lang="ko-KR" altLang="en-US" sz="1477" dirty="0"/>
          </a:p>
        </p:txBody>
      </p:sp>
    </p:spTree>
    <p:extLst>
      <p:ext uri="{BB962C8B-B14F-4D97-AF65-F5344CB8AC3E}">
        <p14:creationId xmlns:p14="http://schemas.microsoft.com/office/powerpoint/2010/main" val="1317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BufferedByteStreamDo.java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9" y="1052513"/>
            <a:ext cx="9339881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3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BufferedCharStreamDo.java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9" y="1052513"/>
            <a:ext cx="9339881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5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FileReaderDo.java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1052513"/>
            <a:ext cx="9358171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FileWriterDo.java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1052513"/>
            <a:ext cx="9358171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InputStreamDo.java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1052513"/>
            <a:ext cx="9358171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0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MarkResetDo.java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9" y="1052513"/>
            <a:ext cx="9339881" cy="5553937"/>
          </a:xfrm>
          <a:prstGeom prst="rect">
            <a:avLst/>
          </a:prstGeom>
        </p:spPr>
      </p:pic>
      <p:cxnSp>
        <p:nvCxnSpPr>
          <p:cNvPr id="15" name="연결선: 꺾임 14"/>
          <p:cNvCxnSpPr/>
          <p:nvPr/>
        </p:nvCxnSpPr>
        <p:spPr>
          <a:xfrm flipV="1">
            <a:off x="2695903" y="2940269"/>
            <a:ext cx="4572000" cy="3444766"/>
          </a:xfrm>
          <a:prstGeom prst="bentConnector3">
            <a:avLst>
              <a:gd name="adj1" fmla="val 922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351" y="278780"/>
            <a:ext cx="618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OutputStreamDo.java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1052513"/>
            <a:ext cx="9358171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바탕</vt:lpstr>
      <vt:lpstr>Arial</vt:lpstr>
      <vt:lpstr>Franklin Gothic Book</vt:lpstr>
      <vt:lpstr>Wingdings 2</vt:lpstr>
      <vt:lpstr>Office 테마</vt:lpstr>
      <vt:lpstr>Examples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최지수</cp:lastModifiedBy>
  <cp:revision>3</cp:revision>
  <dcterms:created xsi:type="dcterms:W3CDTF">2017-03-21T09:43:32Z</dcterms:created>
  <dcterms:modified xsi:type="dcterms:W3CDTF">2017-03-21T12:19:28Z</dcterms:modified>
</cp:coreProperties>
</file>