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6" r:id="rId3"/>
    <p:sldId id="274" r:id="rId4"/>
    <p:sldId id="28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C41"/>
    <a:srgbClr val="F1404B"/>
    <a:srgbClr val="DDDFE6"/>
    <a:srgbClr val="F4F5F9"/>
    <a:srgbClr val="FFD5DE"/>
    <a:srgbClr val="FF2D5A"/>
    <a:srgbClr val="FF0028"/>
    <a:srgbClr val="DEE3E6"/>
    <a:srgbClr val="000000"/>
    <a:srgbClr val="FF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6" y="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B69F8F-3B03-43B3-A99C-8EB2ECEDA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0" y="3605213"/>
            <a:ext cx="8185150" cy="9953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/>
              <a:t>구역 제목</a:t>
            </a:r>
            <a:r>
              <a:rPr lang="en-US" altLang="ko-KR" dirty="0"/>
              <a:t>(</a:t>
            </a:r>
            <a:r>
              <a:rPr lang="ko-KR" altLang="en-US" dirty="0"/>
              <a:t>배경사진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E44D1-B029-4008-8F5C-EA1C0262D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350" y="4551364"/>
            <a:ext cx="8185150" cy="336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DDF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부가설명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038771-BFB9-4815-BFCE-C4362A8B8B89}"/>
              </a:ext>
            </a:extLst>
          </p:cNvPr>
          <p:cNvSpPr/>
          <p:nvPr userDrawn="1"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미디어 및 글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1801" y="1854200"/>
            <a:ext cx="51943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8340B11-3220-438C-BFBF-856F8CEFFF0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11299" y="1854200"/>
            <a:ext cx="38052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848976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간단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335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E0C8D79-EA0B-465E-95A0-72CF9FCAB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5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1987686-002E-4B1E-86BA-DAA6526147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58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598B3AA-0BEB-4CB3-B5B7-E952431ECD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858126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AB4F17-E8AF-484C-B2AB-65BEA4790750}"/>
              </a:ext>
            </a:extLst>
          </p:cNvPr>
          <p:cNvCxnSpPr/>
          <p:nvPr userDrawn="1"/>
        </p:nvCxnSpPr>
        <p:spPr>
          <a:xfrm>
            <a:off x="4533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57261E4-AD4C-4D43-B2B7-992355BBED6F}"/>
              </a:ext>
            </a:extLst>
          </p:cNvPr>
          <p:cNvCxnSpPr/>
          <p:nvPr userDrawn="1"/>
        </p:nvCxnSpPr>
        <p:spPr>
          <a:xfrm>
            <a:off x="7708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AD13C406-876E-43F6-8C5B-C62F158EF2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F2D57544-F2AC-4674-9A7B-2207BCDE04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2113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4993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16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23E7E9-AAA1-489C-8AEE-581EE31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ACC76-7113-4A4D-97A2-0B055349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B221D-61A7-4FE4-9D07-0C9B7B14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02E8-470E-48C1-B126-8CFFC69D7EC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0408A-BADE-4479-BA62-1C8769112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646C6-91CD-411B-B2AA-015EE95C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5" r:id="rId5"/>
    <p:sldLayoutId id="2147483653" r:id="rId6"/>
    <p:sldLayoutId id="214748365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spc="0">
          <a:solidFill>
            <a:srgbClr val="252C4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536C807-CB09-45BE-87BC-5FC0B4BD6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9229" y="1884613"/>
            <a:ext cx="3693535" cy="38474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Traveling Salesman Problem #2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2F92D2-E117-4997-B589-124BD3CF0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1978" y="3767885"/>
            <a:ext cx="4708038" cy="913067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Genetic</a:t>
            </a:r>
            <a:b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Algorithm</a:t>
            </a:r>
            <a:b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</a:b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0D9FF9-5CBE-4534-A9A9-19A7797C0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0240" y="5138360"/>
            <a:ext cx="3692525" cy="1230982"/>
          </a:xfrm>
        </p:spPr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인공지능 연구실 박사과정</a:t>
            </a:r>
            <a:endParaRPr lang="en-US" altLang="ko-KR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서왕덕</a:t>
            </a:r>
          </a:p>
        </p:txBody>
      </p:sp>
    </p:spTree>
    <p:extLst>
      <p:ext uri="{BB962C8B-B14F-4D97-AF65-F5344CB8AC3E}">
        <p14:creationId xmlns:p14="http://schemas.microsoft.com/office/powerpoint/2010/main" val="146431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Genetic Algorithm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Genetic Algorithm </a:t>
            </a:r>
            <a:r>
              <a:rPr lang="ko-KR" altLang="en-US" dirty="0"/>
              <a:t>코드 설명</a:t>
            </a:r>
          </a:p>
        </p:txBody>
      </p:sp>
    </p:spTree>
    <p:extLst>
      <p:ext uri="{BB962C8B-B14F-4D97-AF65-F5344CB8AC3E}">
        <p14:creationId xmlns:p14="http://schemas.microsoft.com/office/powerpoint/2010/main" val="323258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685EB3A-45B9-494B-970E-7E2445C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설명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CB18A6-E4CE-41C5-9B46-388EAFB4BB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2275DF-D09C-4BF6-9718-3C3ED73F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86E77-5B94-4B58-8C5C-A03E9B25035C}"/>
              </a:ext>
            </a:extLst>
          </p:cNvPr>
          <p:cNvSpPr txBox="1"/>
          <p:nvPr/>
        </p:nvSpPr>
        <p:spPr>
          <a:xfrm>
            <a:off x="3042648" y="2466477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Initialization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13B279-DDF8-4637-908D-A34055F3E048}"/>
              </a:ext>
            </a:extLst>
          </p:cNvPr>
          <p:cNvSpPr txBox="1"/>
          <p:nvPr/>
        </p:nvSpPr>
        <p:spPr>
          <a:xfrm>
            <a:off x="3170086" y="3232288"/>
            <a:ext cx="1550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Selection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228627-BD28-42B7-BB9B-F22FDEFD29AD}"/>
              </a:ext>
            </a:extLst>
          </p:cNvPr>
          <p:cNvSpPr txBox="1"/>
          <p:nvPr/>
        </p:nvSpPr>
        <p:spPr>
          <a:xfrm>
            <a:off x="3099553" y="399809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Crossover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3C0E9B-69EA-4D07-A1C7-E792EFD4A0DD}"/>
              </a:ext>
            </a:extLst>
          </p:cNvPr>
          <p:cNvSpPr txBox="1"/>
          <p:nvPr/>
        </p:nvSpPr>
        <p:spPr>
          <a:xfrm>
            <a:off x="3207756" y="4763910"/>
            <a:ext cx="147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Mutation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C6E79E1-E399-4114-94DE-CAF893574FDC}"/>
              </a:ext>
            </a:extLst>
          </p:cNvPr>
          <p:cNvCxnSpPr>
            <a:stCxn id="2" idx="2"/>
            <a:endCxn id="63" idx="0"/>
          </p:cNvCxnSpPr>
          <p:nvPr/>
        </p:nvCxnSpPr>
        <p:spPr>
          <a:xfrm>
            <a:off x="3945299" y="2835809"/>
            <a:ext cx="0" cy="396479"/>
          </a:xfrm>
          <a:prstGeom prst="straightConnector1">
            <a:avLst/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E86FAA3-277A-425E-9957-4BC769B0B691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3945297" y="3653592"/>
            <a:ext cx="1" cy="344507"/>
          </a:xfrm>
          <a:prstGeom prst="straightConnector1">
            <a:avLst/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FA4CDCF-7664-4524-B2E9-B5962F55126B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3945298" y="4367431"/>
            <a:ext cx="0" cy="396479"/>
          </a:xfrm>
          <a:prstGeom prst="straightConnector1">
            <a:avLst/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F0C3452-56F9-4F4C-83E6-526DB2623FFF}"/>
              </a:ext>
            </a:extLst>
          </p:cNvPr>
          <p:cNvCxnSpPr>
            <a:stCxn id="67" idx="3"/>
            <a:endCxn id="63" idx="3"/>
          </p:cNvCxnSpPr>
          <p:nvPr/>
        </p:nvCxnSpPr>
        <p:spPr>
          <a:xfrm flipV="1">
            <a:off x="4682839" y="3416954"/>
            <a:ext cx="37672" cy="1531622"/>
          </a:xfrm>
          <a:prstGeom prst="bentConnector3">
            <a:avLst>
              <a:gd name="adj1" fmla="val 1079422"/>
            </a:avLst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F4BF134-6790-474F-ACFA-A2727EEA793B}"/>
              </a:ext>
            </a:extLst>
          </p:cNvPr>
          <p:cNvSpPr txBox="1"/>
          <p:nvPr/>
        </p:nvSpPr>
        <p:spPr>
          <a:xfrm>
            <a:off x="6450633" y="2466477"/>
            <a:ext cx="349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Initialization with variation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7236CB3-FC17-4AF1-928D-1389989174D6}"/>
              </a:ext>
            </a:extLst>
          </p:cNvPr>
          <p:cNvSpPr txBox="1"/>
          <p:nvPr/>
        </p:nvSpPr>
        <p:spPr>
          <a:xfrm>
            <a:off x="6657417" y="3232288"/>
            <a:ext cx="308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Tournament Selection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3E3A146-C2E1-47E2-9434-ADD5C129211D}"/>
              </a:ext>
            </a:extLst>
          </p:cNvPr>
          <p:cNvSpPr txBox="1"/>
          <p:nvPr/>
        </p:nvSpPr>
        <p:spPr>
          <a:xfrm>
            <a:off x="7078204" y="3998099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PMX Crossover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560FFA-8F6B-4AB2-AB6C-A483604EC340}"/>
              </a:ext>
            </a:extLst>
          </p:cNvPr>
          <p:cNvSpPr txBox="1"/>
          <p:nvPr/>
        </p:nvSpPr>
        <p:spPr>
          <a:xfrm>
            <a:off x="7095836" y="4763910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Swap Mutation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4E7C2F6-D7AF-45CD-905E-11A4E8D1780C}"/>
              </a:ext>
            </a:extLst>
          </p:cNvPr>
          <p:cNvCxnSpPr>
            <a:stCxn id="79" idx="2"/>
            <a:endCxn id="81" idx="0"/>
          </p:cNvCxnSpPr>
          <p:nvPr/>
        </p:nvCxnSpPr>
        <p:spPr>
          <a:xfrm flipH="1">
            <a:off x="8200468" y="2835809"/>
            <a:ext cx="4" cy="396479"/>
          </a:xfrm>
          <a:prstGeom prst="straightConnector1">
            <a:avLst/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BC5DE11-BBA7-465D-A14B-4B69695E9937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8200465" y="3653592"/>
            <a:ext cx="2" cy="344507"/>
          </a:xfrm>
          <a:prstGeom prst="straightConnector1">
            <a:avLst/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A3B8A1B-8184-4C0A-A196-4129A79E6D77}"/>
              </a:ext>
            </a:extLst>
          </p:cNvPr>
          <p:cNvCxnSpPr>
            <a:cxnSpLocks/>
            <a:stCxn id="82" idx="2"/>
            <a:endCxn id="84" idx="0"/>
          </p:cNvCxnSpPr>
          <p:nvPr/>
        </p:nvCxnSpPr>
        <p:spPr>
          <a:xfrm flipH="1">
            <a:off x="8200466" y="4367431"/>
            <a:ext cx="1" cy="396479"/>
          </a:xfrm>
          <a:prstGeom prst="straightConnector1">
            <a:avLst/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D825BEAE-A82B-4C8D-8BCC-33AC6D8D82FB}"/>
              </a:ext>
            </a:extLst>
          </p:cNvPr>
          <p:cNvCxnSpPr>
            <a:stCxn id="84" idx="3"/>
            <a:endCxn id="81" idx="3"/>
          </p:cNvCxnSpPr>
          <p:nvPr/>
        </p:nvCxnSpPr>
        <p:spPr>
          <a:xfrm flipV="1">
            <a:off x="9305095" y="3416954"/>
            <a:ext cx="438424" cy="1531622"/>
          </a:xfrm>
          <a:prstGeom prst="bentConnector3">
            <a:avLst>
              <a:gd name="adj1" fmla="val 152141"/>
            </a:avLst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EFF4A2C-B82D-4A1F-9856-FCA1C56D43D9}"/>
              </a:ext>
            </a:extLst>
          </p:cNvPr>
          <p:cNvSpPr/>
          <p:nvPr/>
        </p:nvSpPr>
        <p:spPr>
          <a:xfrm>
            <a:off x="5555485" y="3505200"/>
            <a:ext cx="884018" cy="537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35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1" grpId="0"/>
      <p:bldP spid="82" grpId="0"/>
      <p:bldP spid="84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C71FFAB-1C1C-4CC7-8EF0-2E0D4DD8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067CEC-7FD6-4BC6-8287-1C6018DEA3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C7F2C3-4C9B-4609-8105-589CA545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07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사용자 지정 9">
      <a:majorFont>
        <a:latin typeface="한둥근체 제목"/>
        <a:ea typeface="한둥근체 제목"/>
        <a:cs typeface=""/>
      </a:majorFont>
      <a:minorFont>
        <a:latin typeface="한둥근체 돋움"/>
        <a:ea typeface="한둥근체 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DDDFE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56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배달의민족 도현</vt:lpstr>
      <vt:lpstr>한둥근체 돋움</vt:lpstr>
      <vt:lpstr>한둥근체 제목</vt:lpstr>
      <vt:lpstr>Arial</vt:lpstr>
      <vt:lpstr>Office 테마</vt:lpstr>
      <vt:lpstr>Genetic Algorithm </vt:lpstr>
      <vt:lpstr>Genetic Algorithm</vt:lpstr>
      <vt:lpstr>알고리즘 설명</vt:lpstr>
      <vt:lpstr>코드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안현정</dc:creator>
  <cp:lastModifiedBy>김대원</cp:lastModifiedBy>
  <cp:revision>387</cp:revision>
  <dcterms:created xsi:type="dcterms:W3CDTF">2017-09-02T05:32:31Z</dcterms:created>
  <dcterms:modified xsi:type="dcterms:W3CDTF">2020-09-24T08:26:29Z</dcterms:modified>
</cp:coreProperties>
</file>