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300" r:id="rId6"/>
    <p:sldId id="302" r:id="rId7"/>
    <p:sldId id="301" r:id="rId8"/>
    <p:sldId id="268" r:id="rId9"/>
    <p:sldId id="303" r:id="rId10"/>
    <p:sldId id="304" r:id="rId11"/>
    <p:sldId id="286" r:id="rId12"/>
    <p:sldId id="305" r:id="rId13"/>
    <p:sldId id="287" r:id="rId14"/>
    <p:sldId id="311" r:id="rId15"/>
    <p:sldId id="306" r:id="rId16"/>
    <p:sldId id="307" r:id="rId17"/>
    <p:sldId id="308" r:id="rId18"/>
    <p:sldId id="309" r:id="rId19"/>
    <p:sldId id="310" r:id="rId20"/>
    <p:sldId id="312" r:id="rId21"/>
    <p:sldId id="316" r:id="rId22"/>
    <p:sldId id="317" r:id="rId23"/>
    <p:sldId id="318" r:id="rId24"/>
    <p:sldId id="319" r:id="rId25"/>
    <p:sldId id="313" r:id="rId26"/>
    <p:sldId id="314" r:id="rId27"/>
    <p:sldId id="296" r:id="rId28"/>
    <p:sldId id="29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4C733-E473-49A9-84AC-6A496604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93FC0-035D-491C-96F1-8E4E6C13D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59D3B-750C-4DFB-8424-758CA2CE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90C87-4967-43A1-B953-A895E631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2B8B4-F447-4C0B-AFE6-8F06E50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64A6B-CABE-4B70-B9F1-C1D85DF7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7CBA8-9DD1-4E2A-9802-ABF5B9CC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D0C4-691C-465C-9E0E-6A04CB5F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FD3F8-D883-46BB-9489-65EEDB5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EC0E4-F398-46F4-8EEE-CBB58534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9DB9F-43C7-4D86-97BC-19A04219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E9A6-DCA4-4C61-B3E6-0B1A390B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0D4CE-2BB7-48F0-9DAE-61D1909C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842A-40D3-4F64-8831-78E2EF7B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44B41-E3D3-49FB-B917-1587AAC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2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1744-3653-469D-906F-DCCD4BA3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F635D-562F-4FC6-9E77-A558DC89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3381-8A39-4C7E-8BF8-1C85366A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FC82-4828-49F6-8409-D5D9DF9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E5F3-B4DF-419A-8616-138309EE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5D64-AFCC-4170-BA6F-99DBAF8D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72798-312D-4EA1-833B-E75599A8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E77BE-881C-45A4-8658-FEFD799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8CE14-1376-4194-A657-4BEEAA9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B54E8-C5B8-4181-AC38-CE73C35C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46545-15A9-4050-B43A-9EFA0C5D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9299E-70B9-4695-B22B-6AD10A17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72860-F359-42A1-98F1-62D715A8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89B28-AD21-464C-A904-E3AD6168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D1297-0233-467F-8A33-C59FE1C4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74CE4-91C2-4C06-BB4F-7FB591C4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5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7023-5029-4A52-8506-F6C45DDC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8D4E7-D725-4436-AD2F-1A704145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3099D-E281-4B56-86B5-5775A1ED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0A97B-F29C-46FE-BC55-3E5E8F390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BAC603-7085-4309-ABBE-2DC9E6561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D42AD-0F88-49D0-9F13-E6116137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C1EF9-417A-4024-8278-228A5A75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FF319-8949-4673-8B80-76DDC5C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8E153-FC5D-44DE-9377-EA5FC5C8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AE524-2805-47F0-89D7-013E799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9972B-8B12-411D-B5C4-F6CEF20F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981C7-5A5F-43D3-AE43-4C656CDC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295D4-C2FD-4C8C-9E49-6B4D4BF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1EA4-77B5-4110-B4F3-5C7BA3EA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83141-2AB6-4A8F-BAE3-AD4B67EE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3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AF74-9D39-4193-B1DF-1C0C41DE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5D5F-0B04-44B9-A0A2-FFC31693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766F6-FC41-4B5A-976D-A1AFDDCD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A7959-6BD5-478E-BCAE-B27E48E2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C211C-D48B-44FF-9FA4-1C74422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1E90D-7B6C-471D-A8AC-F29C5425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98144-92BA-480F-B038-40E529E4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9A1A6D-42C1-4C0D-8487-C8F191CCC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50F48-4C47-41BC-8726-576FBCFA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9C453-A3A4-45D6-AD02-5E48F1B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9FA68-A1F4-4F01-B740-F9F61B42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85CA6-C070-43CC-BB56-EDB8CBD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6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90F9C-9AB0-488C-BE8E-FE9B388E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0905E-9B57-4DB3-BAF1-825137E8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AA417-D372-4BB3-A16A-CC6EC82E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E059-8EEE-4775-A1CC-A3BC4AB62453}" type="datetimeFigureOut">
              <a:rPr lang="ko-KR" altLang="en-US" smtClean="0"/>
              <a:t>2020-10-15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303E-1773-4ABD-9848-4641B214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AC514-DD60-404B-8694-473BB26D0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34EE-1F4E-4029-B338-064DCD23B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6046-4180-413A-AAAF-1AD99D74C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HW6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85B7-89DD-4C04-8CA3-A2AC5F503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20162874 </a:t>
            </a:r>
            <a:r>
              <a:rPr lang="ko-KR" altLang="en-US" dirty="0"/>
              <a:t>이준협</a:t>
            </a:r>
          </a:p>
        </p:txBody>
      </p:sp>
    </p:spTree>
    <p:extLst>
      <p:ext uri="{BB962C8B-B14F-4D97-AF65-F5344CB8AC3E}">
        <p14:creationId xmlns:p14="http://schemas.microsoft.com/office/powerpoint/2010/main" val="390403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802C6-36EC-4592-A85D-193D13D4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과녁판</a:t>
            </a:r>
            <a:r>
              <a:rPr lang="ko-KR" altLang="en-US" dirty="0"/>
              <a:t> 예시로부터 새롭게 생각한점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A3D96-A464-407A-853D-899F2A78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Crossover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좌표의 교환이 아닌 두 부모의 평균값으로 할 경우 뛰어난 부모를 선택했을 때 가장 훌륭한 </a:t>
            </a:r>
            <a:r>
              <a:rPr lang="en-US" altLang="ko-KR" sz="1800" dirty="0"/>
              <a:t>child</a:t>
            </a:r>
            <a:r>
              <a:rPr lang="ko-KR" altLang="en-US" sz="1800" dirty="0"/>
              <a:t>를 얻을 수 </a:t>
            </a:r>
            <a:r>
              <a:rPr lang="ko-KR" altLang="en-US" sz="1800" dirty="0" err="1"/>
              <a:t>있게된다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전 페이지에서 말한 방법이 </a:t>
            </a:r>
            <a:r>
              <a:rPr lang="en-US" altLang="ko-KR" sz="1800" dirty="0"/>
              <a:t>bad moves</a:t>
            </a:r>
            <a:r>
              <a:rPr lang="ko-KR" altLang="en-US" sz="1800" dirty="0"/>
              <a:t>를 허용해서 </a:t>
            </a:r>
            <a:r>
              <a:rPr lang="en-US" altLang="ko-KR" sz="1800" dirty="0"/>
              <a:t>genetic algorithm</a:t>
            </a:r>
            <a:r>
              <a:rPr lang="ko-KR" altLang="en-US" sz="1800" dirty="0"/>
              <a:t>을 진행하는 아이디어였다면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위 방법은 </a:t>
            </a:r>
            <a:r>
              <a:rPr lang="en-US" altLang="ko-KR" sz="1800" dirty="0"/>
              <a:t>crossover </a:t>
            </a:r>
            <a:r>
              <a:rPr lang="ko-KR" altLang="en-US" sz="1800" dirty="0"/>
              <a:t>방식에 변화를 주어서 알고리즘을 개선시키자는 아이디어이다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각 문제별로 알맞은 </a:t>
            </a:r>
            <a:r>
              <a:rPr lang="en-US" altLang="ko-KR" sz="1800" dirty="0"/>
              <a:t>crossover </a:t>
            </a:r>
            <a:r>
              <a:rPr lang="ko-KR" altLang="en-US" sz="1800" dirty="0"/>
              <a:t>방식이 </a:t>
            </a:r>
            <a:r>
              <a:rPr lang="ko-KR" altLang="en-US" sz="1800" dirty="0" err="1"/>
              <a:t>있을테니</a:t>
            </a:r>
            <a:r>
              <a:rPr lang="ko-KR" altLang="en-US" sz="1800" dirty="0"/>
              <a:t> 한가지 방법으로 </a:t>
            </a:r>
            <a:r>
              <a:rPr lang="ko-KR" altLang="en-US" sz="1800" dirty="0" err="1"/>
              <a:t>시도하지말고</a:t>
            </a:r>
            <a:r>
              <a:rPr lang="ko-KR" altLang="en-US" sz="1800" dirty="0"/>
              <a:t> 최적의 </a:t>
            </a:r>
            <a:r>
              <a:rPr lang="en-US" altLang="ko-KR" sz="1800" dirty="0"/>
              <a:t>crossover </a:t>
            </a:r>
            <a:r>
              <a:rPr lang="ko-KR" altLang="en-US" sz="1800" dirty="0"/>
              <a:t>방식을 </a:t>
            </a:r>
            <a:r>
              <a:rPr lang="ko-KR" altLang="en-US" sz="1800" dirty="0" err="1"/>
              <a:t>찾는것이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중요할거같다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3003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7" y="1969060"/>
            <a:ext cx="11353800" cy="327529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Mutation</a:t>
            </a:r>
            <a:r>
              <a:rPr lang="ko-KR" altLang="en-US" sz="2000" dirty="0"/>
              <a:t>부분이 상대적으로 허술하다고 느꼈으며 더 효율적으로 바꿀 수 있을 것 같았다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생명공학적 관점에서도 보면 돌연변이는 항상 좋은 방향으로 일어나는 것이 아니다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다양한 방향으로 일어나며 적자 생존의 원리로 좋지 않은 방향으로 돌연변이가 일어난 생물들이 도태 되는 것이다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어떤 방향으로 돌연변이가 일어나면 생존할 수 있는지 알고있고 동시에 어떻게 바뀔지 선택권이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있었다면 수많은 생명체들이 도태되었을까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D9D9B-2A61-4FB5-882C-90C7A6C4220C}"/>
              </a:ext>
            </a:extLst>
          </p:cNvPr>
          <p:cNvCxnSpPr/>
          <p:nvPr/>
        </p:nvCxnSpPr>
        <p:spPr>
          <a:xfrm>
            <a:off x="5889812" y="4679576"/>
            <a:ext cx="277906" cy="349623"/>
          </a:xfrm>
          <a:prstGeom prst="line">
            <a:avLst/>
          </a:prstGeom>
          <a:ln w="38100">
            <a:solidFill>
              <a:srgbClr val="FF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EDED5D-5FD0-4371-B609-6AF9372BAD51}"/>
              </a:ext>
            </a:extLst>
          </p:cNvPr>
          <p:cNvCxnSpPr>
            <a:cxnSpLocks/>
          </p:cNvCxnSpPr>
          <p:nvPr/>
        </p:nvCxnSpPr>
        <p:spPr>
          <a:xfrm flipH="1">
            <a:off x="5894294" y="4688540"/>
            <a:ext cx="277906" cy="349623"/>
          </a:xfrm>
          <a:prstGeom prst="line">
            <a:avLst/>
          </a:prstGeom>
          <a:ln w="38100">
            <a:solidFill>
              <a:srgbClr val="FF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7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2FD0-1549-4522-8B9E-0C6D88E8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유전 알고리즘에서는 어떨까</a:t>
            </a:r>
            <a:r>
              <a:rPr lang="en-US" altLang="ko-KR" sz="4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A4903-AA6D-4337-8559-B50AB220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0448"/>
            <a:ext cx="122726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일단 우리는 원하는 방향으로 돌연변이를 일으킬 수 있다는 점에서 자연적인 돌연변이보다 우위에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-&gt;Random Mutation</a:t>
            </a:r>
            <a:r>
              <a:rPr lang="ko-KR" altLang="en-US" sz="2000" dirty="0"/>
              <a:t>은 이러한 우위를 버리고 자연과 똑같아지는 방법이므로 비효율적이라고 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어떤 방향의 돌연변이가 좋은가</a:t>
            </a:r>
            <a:r>
              <a:rPr lang="en-US" altLang="ko-KR" sz="2000" dirty="0"/>
              <a:t>? </a:t>
            </a: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알 수 없다</a:t>
            </a:r>
            <a:r>
              <a:rPr lang="en-US" altLang="ko-KR" sz="2000" dirty="0"/>
              <a:t>! </a:t>
            </a:r>
            <a:r>
              <a:rPr lang="ko-KR" altLang="en-US" sz="2000" dirty="0"/>
              <a:t>그러므로 완벽한 정답을 얻는 것은 불가능하다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언제나 안 좋은 선택을 하는 경우에는 올바른 정답으로 도달할 수 없다는 사실은 안다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r>
              <a:rPr lang="en-US" altLang="ko-KR" sz="2000" dirty="0"/>
              <a:t>-&gt; Random</a:t>
            </a:r>
            <a:r>
              <a:rPr lang="ko-KR" altLang="en-US" sz="2000" dirty="0"/>
              <a:t>한 </a:t>
            </a:r>
            <a:r>
              <a:rPr lang="en-US" altLang="ko-KR" sz="2000" dirty="0"/>
              <a:t>Moves</a:t>
            </a:r>
            <a:r>
              <a:rPr lang="ko-KR" altLang="en-US" sz="2000" dirty="0"/>
              <a:t>를 도입하되  </a:t>
            </a:r>
            <a:r>
              <a:rPr lang="en-US" altLang="ko-KR" sz="2000" dirty="0"/>
              <a:t>bad</a:t>
            </a:r>
            <a:r>
              <a:rPr lang="ko-KR" altLang="en-US" sz="2000" dirty="0"/>
              <a:t> </a:t>
            </a:r>
            <a:r>
              <a:rPr lang="en-US" altLang="ko-KR" sz="2000" dirty="0"/>
              <a:t>moves</a:t>
            </a:r>
            <a:r>
              <a:rPr lang="ko-KR" altLang="en-US" sz="2000" dirty="0"/>
              <a:t>일 경우에는 정해진 확률을 넘어야만 적용되도록 하자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/>
              <a:t>방법 </a:t>
            </a:r>
            <a:r>
              <a:rPr lang="en-US" altLang="ko-KR" sz="2000" dirty="0"/>
              <a:t>1 : Mutation</a:t>
            </a:r>
            <a:r>
              <a:rPr lang="ko-KR" altLang="en-US" sz="2000" dirty="0"/>
              <a:t>을 확률적으로 </a:t>
            </a:r>
            <a:r>
              <a:rPr lang="en-US" altLang="ko-KR" sz="2000" dirty="0"/>
              <a:t>Bad moves</a:t>
            </a:r>
            <a:r>
              <a:rPr lang="ko-KR" altLang="en-US" sz="2000" dirty="0"/>
              <a:t>를 허용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/>
              <a:t>방법</a:t>
            </a:r>
            <a:r>
              <a:rPr lang="en-US" altLang="ko-KR" sz="2000" dirty="0"/>
              <a:t> 2 : Mutation</a:t>
            </a:r>
            <a:r>
              <a:rPr lang="ko-KR" altLang="en-US" sz="2000" dirty="0"/>
              <a:t>이 랜덤으로 일어날 때 성능 개선이 일어날 때만 </a:t>
            </a:r>
            <a:r>
              <a:rPr lang="en-US" altLang="ko-KR" sz="2000" dirty="0"/>
              <a:t>mutation</a:t>
            </a:r>
            <a:r>
              <a:rPr lang="ko-KR" altLang="en-US" sz="2000" dirty="0"/>
              <a:t>을 허용하자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/>
              <a:t>방법 </a:t>
            </a:r>
            <a:r>
              <a:rPr lang="en-US" altLang="ko-KR" sz="2000" dirty="0"/>
              <a:t>2 : Mutation</a:t>
            </a:r>
            <a:r>
              <a:rPr lang="ko-KR" altLang="en-US" sz="2000" dirty="0"/>
              <a:t>의 횟수를 증가 </a:t>
            </a:r>
            <a:r>
              <a:rPr lang="en-US" altLang="ko-KR" sz="2000" dirty="0"/>
              <a:t>(MUTATION_RATE</a:t>
            </a:r>
            <a:r>
              <a:rPr lang="ko-KR" altLang="en-US" sz="2000" dirty="0"/>
              <a:t> 변수 도입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318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2387-CE70-43DE-929F-8F128EE0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Mutation</a:t>
            </a:r>
            <a:r>
              <a:rPr lang="ko-KR" altLang="en-US" dirty="0"/>
              <a:t> 변화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1CE8B90-D4D3-4E32-8637-AA8AC24D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13"/>
            <a:ext cx="10515600" cy="5522258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def mutation(path, </a:t>
            </a:r>
            <a:r>
              <a:rPr lang="en-US" altLang="ko-KR" sz="900" dirty="0" err="1"/>
              <a:t>path_map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# Swap mutation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path_size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len</a:t>
            </a:r>
            <a:r>
              <a:rPr lang="en-US" altLang="ko-KR" sz="900" dirty="0"/>
              <a:t>(path) - 1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sel_idx</a:t>
            </a:r>
            <a:r>
              <a:rPr lang="en-US" altLang="ko-KR" sz="900" dirty="0"/>
              <a:t> = </a:t>
            </a:r>
            <a:r>
              <a:rPr lang="en-US" altLang="ko-KR" sz="900" dirty="0" err="1"/>
              <a:t>np.random.randint</a:t>
            </a:r>
            <a:r>
              <a:rPr lang="en-US" altLang="ko-KR" sz="900" dirty="0"/>
              <a:t>(1, </a:t>
            </a:r>
            <a:r>
              <a:rPr lang="en-US" altLang="ko-KR" sz="900" dirty="0" err="1"/>
              <a:t>path_size</a:t>
            </a:r>
            <a:r>
              <a:rPr lang="en-US" altLang="ko-KR" sz="900" dirty="0"/>
              <a:t>, size=2)</a:t>
            </a:r>
          </a:p>
          <a:p>
            <a:r>
              <a:rPr lang="en-US" altLang="ko-KR" sz="900" dirty="0"/>
              <a:t>    child = </a:t>
            </a:r>
            <a:r>
              <a:rPr lang="en-US" altLang="ko-KR" sz="900" dirty="0" err="1"/>
              <a:t>path.copy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child[</a:t>
            </a:r>
            <a:r>
              <a:rPr lang="en-US" altLang="ko-KR" sz="900" dirty="0" err="1"/>
              <a:t>sel_idx</a:t>
            </a:r>
            <a:r>
              <a:rPr lang="en-US" altLang="ko-KR" sz="900" dirty="0"/>
              <a:t>[0]], child[</a:t>
            </a:r>
            <a:r>
              <a:rPr lang="en-US" altLang="ko-KR" sz="900" dirty="0" err="1"/>
              <a:t>sel_idx</a:t>
            </a:r>
            <a:r>
              <a:rPr lang="en-US" altLang="ko-KR" sz="900" dirty="0"/>
              <a:t>[1]] = child[</a:t>
            </a:r>
            <a:r>
              <a:rPr lang="en-US" altLang="ko-KR" sz="900" dirty="0" err="1"/>
              <a:t>sel_idx</a:t>
            </a:r>
            <a:r>
              <a:rPr lang="en-US" altLang="ko-KR" sz="900" dirty="0"/>
              <a:t>[1]], child[</a:t>
            </a:r>
            <a:r>
              <a:rPr lang="en-US" altLang="ko-KR" sz="900" dirty="0" err="1"/>
              <a:t>sel_idx</a:t>
            </a:r>
            <a:r>
              <a:rPr lang="en-US" altLang="ko-KR" sz="900" dirty="0"/>
              <a:t>[0]]</a:t>
            </a:r>
          </a:p>
          <a:p>
            <a:r>
              <a:rPr lang="en-US" altLang="ko-KR" sz="900" dirty="0"/>
              <a:t>    cost1 = </a:t>
            </a:r>
            <a:r>
              <a:rPr lang="en-US" altLang="ko-KR" sz="900" dirty="0" err="1"/>
              <a:t>path_cost</a:t>
            </a:r>
            <a:r>
              <a:rPr lang="en-US" altLang="ko-KR" sz="900" dirty="0"/>
              <a:t>(</a:t>
            </a:r>
            <a:r>
              <a:rPr lang="en-US" altLang="ko-KR" sz="900" dirty="0" err="1"/>
              <a:t>path_map</a:t>
            </a:r>
            <a:r>
              <a:rPr lang="en-US" altLang="ko-KR" sz="900" dirty="0"/>
              <a:t>, path).sum()</a:t>
            </a:r>
          </a:p>
          <a:p>
            <a:r>
              <a:rPr lang="en-US" altLang="ko-KR" sz="900" dirty="0"/>
              <a:t>    cost2 = </a:t>
            </a:r>
            <a:r>
              <a:rPr lang="en-US" altLang="ko-KR" sz="900" dirty="0" err="1"/>
              <a:t>path_cost</a:t>
            </a:r>
            <a:r>
              <a:rPr lang="en-US" altLang="ko-KR" sz="900" dirty="0"/>
              <a:t>(</a:t>
            </a:r>
            <a:r>
              <a:rPr lang="en-US" altLang="ko-KR" sz="900" dirty="0" err="1"/>
              <a:t>path_map</a:t>
            </a:r>
            <a:r>
              <a:rPr lang="en-US" altLang="ko-KR" sz="900" dirty="0"/>
              <a:t>, child).sum()</a:t>
            </a:r>
          </a:p>
          <a:p>
            <a:r>
              <a:rPr lang="en-US" altLang="ko-KR" sz="900" dirty="0"/>
              <a:t>    rate = </a:t>
            </a:r>
            <a:r>
              <a:rPr lang="en-US" altLang="ko-KR" sz="900" dirty="0" err="1"/>
              <a:t>np.random.rand</a:t>
            </a:r>
            <a:r>
              <a:rPr lang="en-US" altLang="ko-KR" sz="900" dirty="0"/>
              <a:t>(1)</a:t>
            </a:r>
          </a:p>
          <a:p>
            <a:r>
              <a:rPr lang="en-US" altLang="ko-KR" sz="900" dirty="0"/>
              <a:t>    </a:t>
            </a:r>
          </a:p>
          <a:p>
            <a:r>
              <a:rPr lang="en-US" altLang="ko-KR" sz="900" dirty="0"/>
              <a:t>    if cost1 &lt; cost2 :</a:t>
            </a:r>
          </a:p>
          <a:p>
            <a:r>
              <a:rPr lang="en-US" altLang="ko-KR" sz="900" dirty="0"/>
              <a:t>        if ACCEPT_RATIO &gt; rate :</a:t>
            </a:r>
          </a:p>
          <a:p>
            <a:r>
              <a:rPr lang="en-US" altLang="ko-KR" sz="900" dirty="0"/>
              <a:t>            return child</a:t>
            </a:r>
          </a:p>
          <a:p>
            <a:r>
              <a:rPr lang="en-US" altLang="ko-KR" sz="900" dirty="0"/>
              <a:t>        else :</a:t>
            </a:r>
          </a:p>
          <a:p>
            <a:r>
              <a:rPr lang="en-US" altLang="ko-KR" sz="900" dirty="0"/>
              <a:t>            return path</a:t>
            </a:r>
          </a:p>
          <a:p>
            <a:r>
              <a:rPr lang="en-US" altLang="ko-KR" sz="900" dirty="0"/>
              <a:t>    else : </a:t>
            </a:r>
          </a:p>
          <a:p>
            <a:r>
              <a:rPr lang="en-US" altLang="ko-KR" sz="900" dirty="0"/>
              <a:t>        if ACCEPT_RATIO &gt; rate:</a:t>
            </a:r>
          </a:p>
          <a:p>
            <a:r>
              <a:rPr lang="en-US" altLang="ko-KR" sz="900" dirty="0"/>
              <a:t>            return path</a:t>
            </a:r>
          </a:p>
          <a:p>
            <a:r>
              <a:rPr lang="en-US" altLang="ko-KR" sz="900" dirty="0"/>
              <a:t>        else :</a:t>
            </a:r>
          </a:p>
          <a:p>
            <a:r>
              <a:rPr lang="en-US" altLang="ko-KR" sz="900" dirty="0"/>
              <a:t>            return child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7858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D2387-CE70-43DE-929F-8F128EE0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Mutation iteration</a:t>
            </a:r>
            <a:r>
              <a:rPr lang="ko-KR" altLang="en-US" dirty="0"/>
              <a:t> 변화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1CE8B90-D4D3-4E32-8637-AA8AC24D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 for j in range(MUTATION_ITER):</a:t>
            </a:r>
          </a:p>
          <a:p>
            <a:r>
              <a:rPr lang="en-US" altLang="ko-KR" sz="1500" dirty="0"/>
              <a:t>            index = j+3</a:t>
            </a:r>
          </a:p>
          <a:p>
            <a:r>
              <a:rPr lang="en-US" altLang="ko-KR" sz="1500" dirty="0"/>
              <a:t>            child3 = mutation(</a:t>
            </a:r>
            <a:r>
              <a:rPr lang="en-US" altLang="ko-KR" sz="1500" dirty="0" err="1"/>
              <a:t>path_pool</a:t>
            </a:r>
            <a:r>
              <a:rPr lang="en-US" altLang="ko-KR" sz="1500" dirty="0"/>
              <a:t>[indices[0], :],</a:t>
            </a:r>
            <a:r>
              <a:rPr lang="en-US" altLang="ko-KR" sz="1500" dirty="0" err="1"/>
              <a:t>path_map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path_pool</a:t>
            </a:r>
            <a:r>
              <a:rPr lang="en-US" altLang="ko-KR" sz="1500" dirty="0"/>
              <a:t>[-index, :], </a:t>
            </a:r>
            <a:r>
              <a:rPr lang="en-US" altLang="ko-KR" sz="1500" dirty="0" err="1"/>
              <a:t>pool_cost</a:t>
            </a:r>
            <a:r>
              <a:rPr lang="en-US" altLang="ko-KR" sz="1500" dirty="0"/>
              <a:t>[-index] = child3, </a:t>
            </a:r>
            <a:r>
              <a:rPr lang="en-US" altLang="ko-KR" sz="1500" dirty="0" err="1"/>
              <a:t>path_cost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path_map</a:t>
            </a:r>
            <a:r>
              <a:rPr lang="en-US" altLang="ko-KR" sz="1500" dirty="0"/>
              <a:t>, child3).sum()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EFEF-AB59-436B-95F5-02C480689A98}"/>
              </a:ext>
            </a:extLst>
          </p:cNvPr>
          <p:cNvSpPr txBox="1"/>
          <p:nvPr/>
        </p:nvSpPr>
        <p:spPr>
          <a:xfrm>
            <a:off x="634482" y="4627984"/>
            <a:ext cx="1038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 “</a:t>
            </a:r>
            <a:r>
              <a:rPr lang="en-US" altLang="ko-KR" dirty="0" err="1"/>
              <a:t>ga</a:t>
            </a:r>
            <a:r>
              <a:rPr lang="en-US" altLang="ko-KR" dirty="0"/>
              <a:t> search function”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5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improve data1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70.71746969223022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lang="en-US" altLang="ko-KR" sz="1800" dirty="0"/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667.9022395364784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5, 13, 14, 15, 16, 24, 17, 12, 4, 11, 6, 7, 1, 2, 8, 9, 3, 10, 23, 41, 40, 39, 38, 37, 36, 35, 34, 33, 32, 31, 30, 29, 28, 27, 26, 25, 18, 19, 20, 21, 22, 42, 43, 60, 59, 58, 57, 56, 55, 51, 50, 49, 48, 47, 46, 54, 53, 45, 44, 52, 73, 63, 67, 74, 76, 77, 80, 81, 86, 87, 91, 93, 98, 101, 100, 99, 104, 105, 106, 112, 107, 126, 114, 118, 115, 119, 116, 121, 128, 127, 130, 125, 124, 123, 120, 117, 113, 129, 122, 111, 97, 92, 88, 68, 64, 61, 69, 65, 62, 66, 70, 75, 78, 82, 83, 84, 85, 79, 71, 72, 90, 89, 94, 95, 96, 103, 102, 110, 109, 108, 0]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CED420-6948-460D-81A3-9254E92C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AA4F0DD-ABFA-4725-9288-4DE14714F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1BB8A16-003F-484B-8D08-C1431612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3DDC7B8-DB08-4526-9FFF-AE36A8E7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94D0C849-B234-42C7-B2D3-29957DFE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74" y="148669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5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improve data2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693"/>
          </a:xfrm>
        </p:spPr>
        <p:txBody>
          <a:bodyPr>
            <a:normAutofit fontScale="40000" lnSpcReduction="20000"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/>
              <a:t>Execution time :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493.67140913009644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3200" dirty="0"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3200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4666.293226009454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3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34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22, 21, 54, 23, 1, 55, 63, 62, 60, 59, 67, 68, 78, 91, 90, 89, 118, 119, 121, 131, 137, 136, 130, 127, 148, 149, 144, 151, 152, 147, 146, 145, 138, 132, 128, 126, 170, 173, 204, 206, 207, 208, 175, 227, 226, 236, 237, 254, 250, 253, 252, 251, 263, 235, 225, 224, 203, 202, 201, 200, 199, 205, 198, 197, 196, 195, 194, 193, 192, 191, 190, 216, 217, 218, 234, 248, 247, 233, 246, 245, 232, 215, 189, 188, 187, 186, 185, 184, 183, 182, 213, 214, 223, 242, 243, 231, 264, 257, 258, 259, 260, 265, 266, 261, 268, 262, 267, 269, 297, 298, 270, 271, 272, 302, 303, 304, 300, 299, 309, 310, 311, 312, 316, 325, 334, 337, 336, 333, 324, 315, 323, 314, 313, 356, 386, 387, 388, 357, 389, 408, 419, 420, 436, 450, 446, 445, 444, 443, 442, 441, 440, 439, 438, 437, 428, 412, 413, 429, 435, 430, 414, 415, 431, 432, 416, 417, 433, 434, 418, 401, 402, 385, 384, 400, 399, 398, 397, 381, 382, 383, 380, 396, 395, 393, 378, 379, 342, 349, 355, 377, 376, 375, 374, 373, 372, 371, 370, 369, 392, 405, 410, 423, 406, 424, 407, 426, 427, 411, 460, 459, 458, 457, 456, 455, 468, 469, 470, 481, 491, 503, 518, 525, 546, 547, 548, 549, 550, 551, 552, 553, 554, 555, 556, 557, 558, 559, 560, 530, 523, 508, 522, 507, 495, 485, 475, 484, 494, 506, 521, 474, 483, 493, 520, 505, 473, 482, 492, 504, 519, 471, 490, 502, 516, 515, 501, 467, 454, 480, 489, 500, 514, 466, 479, 488, 499, 513, 465, 478, 487, 498, 512, 464, 477, 486, 497, 511, 524, 528, 526, 517, 472, 463, 534, 535, 536, 537, 538, 539, 540, 541, 542, 543, 544, 545, 529, 580, 606, 607, 581, 582, 583, 584, 585, 586, 587, 588, 589, 590, 591, 592, 593, 594, 615, 630, 633, 637, 631, 620, 616, 608, 609, 596, 597, 598, 599, 600, 561, 562, 563, 564, 565, 602, 621, 638, 649, 648, 690, 691, 689, 688, 696, 695, 686, 687, 647, 699, 702, 716, 715, 714, 721, 720, 712, 701, 700, 711, 710, 709, 698, 708, 697, 678, 679, 680, 677, 676, 675, 674, 673, 672, 671, 670, 669, 668, 667, 666, 665, 664, 663, 662, 661, 660, 659, 658, 657, 692, 713, 703, 730, 729, 728, 727, 726, 719, 706, 693, 684, 651, 652, 653, 654, 655, 656, 642, 641, 640, 639, 622, 632, 623, 617, 612, 603, 604, 573, 574, 575, 576, 577, 578, 579, 605, 624, 625, 618, 619, 626, 613, 628, 636, 635, 643, 634, </a:t>
            </a: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D76E47-54D4-4D08-9A3B-4A51816B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175892-9889-4864-90EB-951E830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BD66F4-1822-4CF3-AEB4-6EE5E66C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5E7D91-7A5A-4F7F-9802-AC7A7BE7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57" y="12393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9B0F54-FF33-42B7-987F-DDB183D6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2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572, 571, 570, 569, 568, 567, 566, 595, 627, 718, 731, 732, 733, 734, 735, 736, 737, 738, 759, 760, 761, 798, 799, 762, 763, 764, 765, 766, 767, 768, 769, 770, 771, 772, 773, 774, 775, 776, 777, 778, 779, 780, 781, 782, 783, 784, 743, 744, 785, 804, 803, 802, 808, 814, 826, 825, 813, 823, 838, 847, 846, 845, 844, 843, 842, 841, 840, 839, 865, 864, 863, 892, 893, 894, 895, 896, 897, 866, 867, 868, 869, 870, 871, 872, 873, 874, 875, 876, 902, 901, 900, 899, 917, 933, 960, 961, 962, 963, 966, 934, 918, 906, 919, 920, 940, 941, 942, 938, 937, 935, 921, 907, 903, 879, 878, 848, 815, 745, 746, 723, 717, 650, 685, 694, 683, 682, 681, 646, 645, 644, 614, 629, 610, 611, 601, 531, 532, 527, 533, 509, 462, 453, 452, 451, 461, 476, 496, 510, 359, 358, 344, 350, 343, 292, 291, 290, 289, 288, 287, 286, 322, 321, 331, 347, 346, 330, 320, 319, 329, 341, 345, 340, 339, 338, 327, 317, 318, 328, 335, 307, 306, 305, 280, 281, 308, 282, 283, 284, 249, 172, 168, 159, 158, 141, 133, 134, 142, 135, 124, 123, 105, 104, 103, 117, 102, 86, 81, 71, 85, 80, 70, 97, 98, 99, 100, 101, 155, 166, 171, 156, 167, 140, 106, 107, 108, 109, 110, 111, 112, 113, 114, 115, 116, 84, 88, 77, 87, 76, 83, 82, 74, 73, 72, 64, 61, 65, 56, 36, 52, 35, 12, 13, 14, 38, 37, 39, 40, 15, 41, 42, 43, 53, 44, 45, 17, 46, 19, 47, 48, 20, 16, 11, 10, 34, 9, 33, 51, 32, 8, 7, 31, 6, 30, 50, 29, 4, 28, 27, 49, 26, 2, 25, 24, 5, 57, 58, 66, 75, 69, 79, 95, 94, 93, 92, 120, 125, 122, 139, 143, 162, 150, 153, 164, 179, 180, 181, 211, 212, 222, 230, 241, 256, 255, 240, 229, 221, 228, 239, 238, 220, 219, 176, 177, 178, 210, 165, 154, 96, 129, 157, 244, 285, 301, 273, 274, 275, 276, 277, 278, 279, 326, 332, 348, 351, 352, 353, 354, 363, 364, 391, 404, 409, 422, 421, 403, 390, 394, 425, 360, 361, 362, 365, 366, 367, 368, 449, 448, 447, 704, 705, 724, 725, 739, 740, 741, 742, 707, 797, 796, 795, 794, 793, 792, 791, 754, 755, 756, 757, 758, 812, 819, 832, 833, 834, 835, 807, 821, 831, 830, 829, 828, 818, 811, 790, 752, 753, 751, 750, 749, 748, 747, 787, 788, 789, 806, 810, 817, 816, 809, 805, 786, 801, 800, 820, 824, 837, 827, 836, 849, 850, 851, 852, 853, 854, 855, 856, 886, 885, 884, 883, 882, 881, 880, 877, 898, 928, 936, 939, 943, 944, 945, 923, 909, 904, 910, 924, 946, 947, 948, 949, 950, 951, 952, 953, 964, 927, 913, 891, 890, 889, 888, 887, 857, 858, 859, 860, 861, 862, 914, 929, 954, 955, 956, 957, 958, 959, 965, 931, 916, 930, 915, 905, 932, 994, 993, 992, 991, 990, 989, 988, 987, 986, 985, 984, 983, 982, 981, 1015, 1016, 1017, 1018, 1027, 1037, 1036, 1035, 1026, 1025, 1034, 1051, 1052, 1053, 1054, 1055, 1056, 1057, 1058, 1062, 1063, 1064, 1065, 1066, 1079, 1078, 1077, 1076, 1075, 1074, 1073, 1072, 1071, 1050, 1049, 1048, 1047, 1033, 1024, 1006, 1007, 1008, 1009, 978, 977, 976, 975, 974, 1005, 973, 972, 971, 970, 1003, 1021, 1023, 1032, 1041, 1043, 1059, 1044, 1000, 1019, 1004, 979, 1010, 1011, 1012, 1013, 1014, 980, 926, 912, 911, 925, 922, 908, 1070, 1022, 1038, 1039, 1028, 1061, 1080, 1067, 1068, 1081, 1082, 1060, 1045, 1046, 1031, 1042, 1030, 1020, 1001, 1002, 967, 999, 998, 997, 996, 995, 1029, 1040, 968, 969, 1069, 822, 722, 296, 295, 294, 293, 169, 161, 160, 163, 209, 174, 3, 18, 0]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Genetic Algorithm improve data2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36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improve data3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Execution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Time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769.8247892856598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6921.892128526468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Path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37, 36, 35, 34, 33, 32, 31, 30, 29, 28, 27, 26, 25, 1, 49, 70, 75, 83, 103, 153, 172, 178, 186, 215, 221, 281, 288, 289, 236, 237, 238, 239, 240, 291, 290, 317, 338, 371, 370, 337, 316, 368, 360, 395, 400, 401, 407, 412, 442, 441, 440, 439, 438, 437, 481, 498, 515, 535, 536, 499, 537, 500, 501, 516, 538, 539, 517, 502, 482, 483, 450, 451, 452, 453, 454, 485, 486, 487, 455, 456, 457, 458, 459, 460, 488, 504, 518, 544, 543, 550, 542, 503, 541, 558, 560, 561, 545, 505, 562, 570, 625, 626, 627, 628, 629, 630, 631, 632, 633, 634, 571, 635, 636, 637, 639, 572, 573, 574, 575, 576, 577, 578, 579, 580, 581, 582, 583, 584, 585, 586, 587, 588, 589, 590, 591, 592, 593, 594, 595, 596, 597, 598, 599, 600, 648, 647, 646, 644, 643, 676, 696, 722, 723, 697, 698, 724, 725, 699, 700, 726, 727, 701, 678, 702, 679, 703, 680, 728, 762, 761, 760, 759, 758, 757, 756, 755, 721, 675, 674, 720, 752, 719, 673, 642, 641, 640, 671, 693, 717, 718, 694, 672, 670, 692, 716, 751, 715, 669, 714, 713, 748, 712, 691, 690, 747, 746, 711, 689, 688, 709, 745, 666, 667, 665, 664, 663, 662, 624, 623, 622, 621, 620, 619, 618, 660, 685, 708, 741, 742, 686, 749, 769, 770, 771, 772, 773, 776, 817, 818, 816, 815, 814, 813, 778, 812, 811, 810, 809, 808, 807, 766, 767, 734, 704, 705, 735, 681, 682, 706, 736, 737, 707, 683, 658, 657, 609, 610, 611, 612, 613, 614, 615, 616, 617, 659, 684, 738, 768, 739, 557, 556, 569, 607, 608, 656, 655, 606, 605, 645, 638, 668, 695, 677, 729, 754, 750, 710, 687, 740, 661, 565, 563, 559, 540, 484, 489, 417, 531, 436, 443, 444, 445, 446, 447, 448, 449, 402, 403, 377, 376, 342, 321, 320, </a:t>
            </a:r>
            <a:endParaRPr lang="ko-KR" altLang="en-US" sz="1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DEEB9C-4D38-40D9-B20F-7AD52EEC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708BC9-67D7-4AC1-8819-4FD7E359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E1ECA5-DEC2-4580-9FCF-A68464498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C01D5433-D302-4A00-A6E2-25337A7C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60" y="1275229"/>
            <a:ext cx="3609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03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71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341, 374, 373, 340, 319, 318, 339, 372, 292, 293, 294, 247, 248, 249, 295, 296, 297, 250, 251, 252, 253, 254, 255, 256, 257, 302, 301, 299, 298, 323, 344, 379, 380, 345, 324, 325, 346, 381, 382, 384, 404, 408, 409, 385, 347, 326, 327, 348, 386, 387, 388, 349, 328, 306, 307, 329, 350, 351, 308, 309, 330, 352, 353, 331, 310, 311, 332, 354, 355, 356, 357, 392, 393, 405, 427, 428, 429, 430, 431, 432, 475, 474, 497, 513, 528, 527, 512, 496, 514, 529, 433, 410, 394, 359, 333, 279, 223, 222, 179, 180, 181, 182, 175, 176, 166, 160, 159, 165, 167, 161, 156, 146, 145, 122, 121, 120, 119, 118, 117, 116, 115, 114, 113, 112, 111, 110, 109, 108, 88, 60, 54, 50, 51, 55, 61, 62, 56, 52, 63, 57, 53, 40, 12, 13, 14, 15, 16, 17, 41, 11, 10, 9, 8, 7, 6, 38, 39, 64, 65, 42, 43, 44, 18, 19, 20, 21, 22, 46, 47, 48, 23, 45, 59, 68, 67, 66, 58, 71, 72, 73, 74, 80, 129, 128, 127, 126, 125, 148, 147, 124, 123, 173, 168, 177, 227, 226, 225, 224, 280, 282, 228, 229, 230, 231, 232, 233, 234, 284, 285, 286, 287, 235, 192, 183, 169, 162, 157, 149, 130, 150, 151, 152, 171, 170, 89, 69, 24, 79, 78, 77, 76, 144, 155, 158, 164, 154, 163, 174, 191, 220, 278, 277, 276, 275, 274, 273, 272, 214, 216, 217, 218, 219, 189, 190, 213, 212, 211, 210, 209, 208, 207, 206, 205, 271, 270, 269, 268, 305, 267, 266, 265, 264, 263, 262, 261, 260, 303, 259, 258, 201, 184, 202, 203, 204, 185, 187, 188, 105, 104, 84, 85, 86, 87, 107, 106, 4, 5, 3, 2, 82, 101, 143, 102, 142, 141, 140, 139, 98, 81, 99, 100, 97, 96, 137, 138, 136, 135, 94, 95, 93, 92, 133, 134, 132, 131, 90, 91, 194, 193, 195, 196, 241, 242, 243, 244, 245, 246, 197, 198, 199, 200, 322, 343, 378, 461, 462, 463, 464, 465, 466, 467, 490, 507, 519, 547, 506, 546, 564, 548, 520, 491, 492, 508, 521, 522, 552, 566, 523, 509, 493, 494, 510, 524, 525, 511, 495, 471, 472, 426, 425, 424, 423, 422, 421, 420, 469, 468, 419, 418, 416, 415, 414, 413, 389, 390, 391, 473, 526, 553, 549, 470, 551, 774, 819, 779, 781, 782, 783, 784, 785, 786, 787, 820, 821, 822, 823, 791, 792, 793, 794, 795, 796, 797, 824, 825, 798, 799, 826, 827, 828, 838, 845, 853, 864, 863, 852, 869, 862, 851, 844, 861, 860, 850, 843, 871, 879, 878, 877, 859, 849, 842, 841, 848, 858, 857, 856, 847, 840, 788, 789, 790, 753, 649, 650, 651, 601, 602, 652, 653, 654, 603, 568, 533, 534, 478, 479, 480, 435, 406, 399, 398, 397, 366, 367, 365, 396, 364, 315, 283, 314, 336, 363, 362, 335, 313, 312, 334, 361, 411, 476, 477, 434, 530, 554, 555, 567, 532, 731, 730, 763, 764, 765, 775, 804, 803, 802, 801, 800, 829, 830, 805, 806, 831, 832, 833, 834, 836, 837, 839, 868, 867, 888, 921, 922, 943, 944, 945, 963, 962, 971, 972,</a:t>
            </a:r>
            <a:endParaRPr lang="ko-KR" altLang="en-US" sz="11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altLang="ko-KR" dirty="0"/>
              <a:t>Genetic Algorithm improve data3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4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4CB9-5CB1-4443-B465-49106B2C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DB4FC-02C7-4ACC-B375-9C510712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샘플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-1 Genetic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-1 Genetic Algorithm (bad</a:t>
            </a:r>
            <a:r>
              <a:rPr lang="ko-KR" altLang="en-US" dirty="0"/>
              <a:t> </a:t>
            </a:r>
            <a:r>
              <a:rPr lang="en-US" altLang="ko-KR" dirty="0"/>
              <a:t>moves)</a:t>
            </a:r>
          </a:p>
          <a:p>
            <a:pPr marL="0" indent="0">
              <a:buNone/>
            </a:pPr>
            <a:r>
              <a:rPr lang="en-US" altLang="ko-KR" dirty="0"/>
              <a:t>	-2 Genetic Algorithm (no bad</a:t>
            </a:r>
            <a:r>
              <a:rPr lang="ko-KR" altLang="en-US" dirty="0"/>
              <a:t> </a:t>
            </a:r>
            <a:r>
              <a:rPr lang="en-US" altLang="ko-KR" dirty="0"/>
              <a:t>moves)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81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71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1973, 1036, 998, 1207, 1249, 1372, 1402, 1371, 1342, 1318, 1317, 1341, 1369, 1368, 1340, 1316, 1339, 1367, 1366, 1338, 1365, 1315, 1364, 1395, 1396, 1397, 1289, 1288, 1287, 1240, 1241, 1242, 1243, 1244, 1245, 1246, 1247, 1248, 1292, 1291, 1290, 1239, 1238, 1237, 1236, 1235, 1234, 1233, 1232, 1231, 1230, 1229, 1282, 1283, 1284, 1312, 1336, 1362, 1361, 1335, 1311, 1385, 1360, 1359, 1333, 1310, 1309, 1332, 1358, 1279, 1226, 1227, 1228, 1280, 1281, 1225, 1224, 1278, 1277, 1276, 1223, 1222, 1221, 1220, 1219, 1218, 1217, 1216, 1215, 1214, 1213, 1212, 1211, 1210, 1209, 1270, 1269, 1268, 1302, 1271, 1327, 1350, 1384, 1383, 1349, 1326, 1351, 1303, 1304, 1329, 1352, 1353, 1330, 1305, 1306, 1331, 1354, 1355, 1307, 1356, 1357, 1391, 1392, 1400, 1390, 1389, 1411, 1410, 1409, 1408, 1407, 1406, 1456, 1485, 1506, 1516, 1517, 1486, 1488, 1507, 1518, 1519, 1489, 1520, 1544, 1545, 1543, 1542, 1458, 1413, 1414, 1415, 1416, 1417, 1459, 1460, 1418, 1419, 1420, 1421, 1422, 1423, 1424, 1425, 1426, 1427, 1428, 1429, 1462, 1463, 1495, 1510, 1494, 1493, 1509, 1525, 1547, 1524, 1546, 1491, 1523, 1521, 1508, 1490, 1461, 1492, 1548, 1549, 1526, 1496, 1511, 1464, 1430, 1431, 1465, 1432, 1433, 1435, 1436, 1466, 1467, 1483, 1468, 1469, 1555, 1554, 1553, 1552, 1538, 1551, 1528, 1497, 1527, 1550, 1581, 1582, 1583, 1584, 1585, 1580, 1579, 1578, 1576, 1575, 1574, 1573, 1572, 1571, 1570, 1598, 1597, 1596, 1594, 1593, 1592, 1591, 1590, 1589, 1588, 1587, 1586, 1577, 1595, 1564, 1541, 1522, 1487, 1505, 1503, 1514, 1502, 1482, 1457, 1434, 1437, 1470, 1471, 1472, 1438, 1439, 1440, 1441, 1442, 1443, 1444, 1445, 1446, 1447, 1448, 1449, 1474, 1475, 1476, 1477, 1478, 1479, 1484, 1480, 1481, 1450, 1451, 1452, 1453, 1454, 1504, 1536, 1567, 1568, 1537, 1569, 1515, 1455, 1405, 1387, 1272, 1273, 1274, 1189, 1154, 1155, 1130, 1103, 1104, 1131, 1156, 1105, 1132, 1106, 1133, 1107, 1071, 1070, 1069, 1009, 1008, 1007, 1006, 1068, 1067, 1005, 1004, 1003, 1002, 1001, 1000, 999, 1064, 1063, 1062, 1061, 1100, 1099, 1059, 1058, 1057, 1056, 1055, 1054, 1053, 1052, 1096, 1097, 1098, 1126, 1149, 1183, 1182, 1148, 1125, 1124, 1147, 1181, 1095, 1094, 1093, 1051, 1050, 1049, 1048, 1047, 1089, 1090, 1091, 1123, 1146, 1178, 1176, 1145, 1122, 1188, 1196, 1197, 1175, 1121, 1120, 1144, 1174, 1173, 1143, 1119, 1172, 1142, 1118, 1086, 1038, 1039, 1040, 1041, 1042, 1043, 1044, 1045, 1046, 1088, 1087, 1037, 1085, 1084, 1083, 1022, 1060, 1092, 1177, 1198, 1204, 1206, 1169, 1171, 1250, 1251, 1252, 1253, 1254, 1255, 1256, 1257, 1258, 1259, 1260, 1261, 1262, 1263, 1264, 1265, 1297, 1296, 1295, 1294, 1293, 1321, 1344, 1375, 1374, 1343, 1320, 1319, 1373, 1398, 1376, 1345, 1322, 1323, 1346, 1377, 1378, 1347, 1324, 1379, 1404, 1380, 1381, 1298, 1299, 1300, 1348, 1382, 1267, 1203, 1199, 1200, 1205, 1185, 1150, 1127, 1128, 1151, 1186, 1152, 1129, 1102, 1065, 1066, 1101, 997, 996, 978, 995, 994, 993, 992, 991, 990, 989, 988, 987, 986, 956, 977, 929, 882, 876, 870, 835, 780, 889, 890, 923, 924, 925, 891, 892, 926, 927, 893, 894, 928, 930, 895, 896, 931, 932, 897, 880, 898, 899, 933, 934, 935, 936, 900, 881, 901, 902, 883, 884, 903, 904, 885, 886, 905, 906, 887, 907, 908, 909, 910, 911, 912, 913, 914, 915, 916, 917, 918, 919, 920, 940, 941, 949, 954, 948, 964, 967, 960, 947, 939, 938, 937, 946, 953, 959, 958, 952, 951, 957, 965, 966, 976, 975, 974, 985, 1018, 1017, 1016, 1015, 1014, 1013, 1012, 1011, 1010, 984, 983, 982, 981, 980, 979, 1153, 1201, 1184, 1180, 1179, 1208, 1266, 1540, 1561, 1562, 1563, 1565, 1566, 1539, 1535, 1534, 1513, 1501, 1500, 1533, 1532, 1512, 1499, 1498, 1531, 1558, 1557, 1556, 1529, 1530, 1559, 1560, 1473, 1370, 1314, 1334, 1308, 1328, 1325, 1301, 1275, 1286, 1394, 1388, 1399, 1386, 733, 383, 375, 300, 743, 744, 304, 358, 369, 604, 732, 777, 846, 855, 866, 865, 854, 874, 875, 873, 872, 942, 950, 955, 961, 970, 969, 968, 1032, 1033, 1034, 1031, 1030, 1029, 1028, 1027, 1026, 1025, 1024, 1023, 1077, 1076, 1075, 1020, 1021, 1078, 1079, 1080, 1081, 1116, 1141, 1166, 1165, 1140, 1115, 1114, 1139, 1164, 1163, 1138, 1113, 1162, 1161, 1137, 1112, 1187, 1160, 1136, 1111, 1110, 1135, 1159, 1158, 1134, 1109, 1108, 1157, 1190, 1191, 1192, 1072, 1073, 1074, 1019, 1193, 1285, 1313, 1337, 1363, 1401, 1393, 1412, 1167, 1117, 1168, 1195, 1194, 1202, 1170, 1082, 1035, 1403, 0]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altLang="ko-KR" dirty="0"/>
              <a:t>Genetic Algorithm improve data3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E00CF-D94D-44FE-8FD0-B746CAFC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Without Bad moves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6152B-CB72-48AE-BCB9-6B7B32D7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Bad moves</a:t>
            </a:r>
            <a:r>
              <a:rPr lang="ko-KR" altLang="en-US" sz="2400" dirty="0"/>
              <a:t>를 허용하지않고 랜덤으로 </a:t>
            </a:r>
            <a:r>
              <a:rPr lang="en-US" altLang="ko-KR" sz="2400" dirty="0"/>
              <a:t>mutation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일어났을때</a:t>
            </a:r>
            <a:r>
              <a:rPr lang="ko-KR" altLang="en-US" sz="2400" dirty="0"/>
              <a:t>  </a:t>
            </a:r>
            <a:r>
              <a:rPr lang="en-US" altLang="ko-KR" sz="2400" dirty="0"/>
              <a:t>cost</a:t>
            </a:r>
            <a:r>
              <a:rPr lang="ko-KR" altLang="en-US" sz="2400" dirty="0"/>
              <a:t>를 계산하여 개선이 </a:t>
            </a:r>
            <a:r>
              <a:rPr lang="ko-KR" altLang="en-US" sz="2400" dirty="0" err="1"/>
              <a:t>있었을때만</a:t>
            </a:r>
            <a:r>
              <a:rPr lang="ko-KR" altLang="en-US" sz="2400" dirty="0"/>
              <a:t> </a:t>
            </a:r>
            <a:r>
              <a:rPr lang="en-US" altLang="ko-KR" sz="2400" dirty="0"/>
              <a:t>mutation</a:t>
            </a:r>
            <a:r>
              <a:rPr lang="ko-KR" altLang="en-US" sz="2400" dirty="0"/>
              <a:t>을 받아들이도록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기존의 코드에서 </a:t>
            </a:r>
            <a:r>
              <a:rPr lang="en-US" altLang="ko-KR" sz="2400" dirty="0"/>
              <a:t>ACCEPT_RATE</a:t>
            </a:r>
            <a:r>
              <a:rPr lang="ko-KR" altLang="en-US" sz="2400" dirty="0"/>
              <a:t>를 극도로 낮추어 </a:t>
            </a:r>
            <a:r>
              <a:rPr lang="en-US" altLang="ko-KR" sz="2400" dirty="0"/>
              <a:t>(0.001) bad moves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확률상</a:t>
            </a:r>
            <a:r>
              <a:rPr lang="ko-KR" altLang="en-US" sz="2400" dirty="0"/>
              <a:t> 거의 허락하지 않도록 수정</a:t>
            </a:r>
            <a:br>
              <a:rPr lang="en-US" altLang="ko-KR" sz="2400" dirty="0"/>
            </a:b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446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improve data1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60.614914894104004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lang="en-US" altLang="ko-KR" sz="1800" dirty="0"/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668.9553385108235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5, 13, 14, 15, 16, 24, 17, 12, 4, 11, 6, 7, 1, 2, 8, 9, 3, 10, 23, 41, 40, 39, 38, 37, 36, 35, 34, 33, 32, 31, 30, 29, 28, 27, 26, 25, 18, 19, 20, 21, 22, 42, 43, 60, 59, 58, 57, 56, 55, 51, 50, 49, 48, 47, 46, 54, 53, 45, 44, 52, 73, 63, 67, 74, 76, 77, 80, 81, 86, 87, 91, 93, 98, 101, 100, 99, 104, 105, 106, 112, 107, 108, 114, 118, 127, 119, 116, 121, 128, 130, 126, 125, 124, 123, 113, 117, 120, 129, 122, 111, 97, 92, 88, 68, 64, 61, 69, 65, 62, 66, 70, 75, 78, 82, 83, 84, 85, 79, 71, 72, 90, 89, 94, 95, 96, 103, 102, 110, 115, 109, 0]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CED420-6948-460D-81A3-9254E92C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AA4F0DD-ABFA-4725-9288-4DE14714F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1BB8A16-003F-484B-8D08-C1431612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3DDC7B8-DB08-4526-9FFF-AE36A8E7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F3C005-33E7-4828-9B5E-1DE3A33C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1C6D4570-F41A-435C-9EAF-D8449051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35" y="136487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9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improve data2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693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/>
              <a:t>Execution time :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407.54419231414795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3200" dirty="0"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3200" dirty="0">
              <a:solidFill>
                <a:srgbClr val="000000"/>
              </a:solidFill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4643.689009190809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34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4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22, 21, 54, 23, 1, 55, 63, 62, 60, 59, 67, 68, 78, 91, 90, 89, 118, 119, 121, 131, 137, 136, 130, 127, 148, 149, 144, 151, 152, 147, 146, 145, 138, 132, 128, 126, 170, 173, 204, 206, 207, 208, 175, 227, 226, 236, 237, 254, 250, 253, 252, 251, 263, 235, 225, 224, 203, 202, 201, 200, 199, 205, 198, 197, 196, 195, 194, 193, 192, 191, 190, 216, 217, 218, 234, 248, 247, 233, 246, 245, 232, 215, 189, 188, 187, 186, 185, 184, 183, 182, 213, 214, 223, 242, 243, 231, 264, 257, 258, 259, 260, 265, 266, 261, 268, 262, 267, 269, 297, 298, 270, 271, 272, 302, 303, 304, 300, 299, 309, 310, 311, 312, 316, 325, 334, 337, 336, 333, 324, 315, 323, 314, 313, 356, 386, 387, 388, 357, 389, 408, 419, 420, 436, 450, 446, 445, 444, 443, 442, 441, 440, 439, 438, 437, 428, 412, 413, 429, 435, 430, 414, 415, 431, 432, 416, 417, 433, 434, 418, 401, 402, 385, 384, 400, 399, 398, 397, 381, 382, 383, 380, 396, 395, 393, 378, 379, 342, 349, 355, 377, 376, 375, 374, 373, 372, 371, 370, 369, 392, 405, 410, 423, 406, 424, 407, 426, 427, 411, 460, 459, 458, 457, 456, 455, 468, 469, 470, 481, 491, 503, 518, 525, 546, 547, 548, 549, 550, 551, 552, 553, 554, 555, 556, 557, 558, 559, 560, 530, 523, 508, 522, 507, 495, 485, 475, 484, 494, 506, 521, 474, 483, 493, 520, 505, 473, 482, 492, 504, 519, 471, 490, 502, 516, 515, 501, 467, 454, 480, 489, 500, 514, 466, 479, 488, 499, 513, 465, 478, 487, 498, 512, 464, 477, 486, 497, 511, 524, 528, 526, 517, 472, 463, 534, 535, 536, 537, 538, 539, 540, 541, 542, 543, 544, 545, 529, 580, 606, 607, 581, 582, 583, 584, 585, 586, 587, 588, 589, 590, 591, 592, 593, 594, 615, 630, 633, 637, 631, 620, 616, 608, 609, 596, 597, 598, 599, 600, 561, 562, 563, 564, 565, 602, 621, 638, 649, 648, 690, 691, 689, 688, 696, 695, 686, 687, 647, 699, 702, 716, 715, 714, 721, 720, 712, 701, 700, 711, 710, 709, 698, 708, 697, 678, 679, 680, 677, 676, 675, 674, 673, 672, 671, 670, 669, 668, 667, 666, 665, 664, 663, 662, 661, 660, 659, 658, 657, 692, 713, 703, 730, 729, 728, 727, 726, 719, 706, 693, 684, 651, 652, 653, 654, 655, 656, 642, 641, 640, 639, 622, 632, 623, 617, 612, 603, 604, 573, 574, 575, 576, 577, 578, 579, 605, 624, 625, 618, 619, 626, 613, 628, 636, 635, 643, 634, 572, 571, 570, 569, 568, 567, 566, 595, 627, 718, 731, 732, 733, 734, 735, 736, 737, 738, 759, 760, 761, 798, 799, 762, 763, 764, 765, 766, 767, 768, 769, 770, 771, 772, 773, 774, 775, 776, 777, 778, 779, 780, 781, 782, 783, 784, 743, 744, 785, 804, 803, 802, 808, 814, 826, 825, 813, 823, 822, 847, 846, 845, 844, 843, 842, 841, 840, 839, 865, 864, 863, 892, 893, 894, 895, 896, 897, 866, 867, 868, 869, 870, 871, 872, 873, 874, 875, 876, 902, 901, 900, 899, 917, 933, 960, 961, 962, 963, 966, 934, 918, 906, 919, 920, 940, 941, 942, 938, 937, 935, 921, 907, 903, 879, 878, 848, 815, 745, 746, 723, 717, 650, 685, 694, 683, 682, 681, 646, 645, 644, 614, 629, 610,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D76E47-54D4-4D08-9A3B-4A51816B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175892-9889-4864-90EB-951E830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BD66F4-1822-4CF3-AEB4-6EE5E66C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5E7D91-7A5A-4F7F-9802-AC7A7BE7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57" y="12393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9B0F54-FF33-42B7-987F-DDB183D6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91F7BC-A7DC-40D0-B473-70216F6C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CB8760-873B-4E0A-A409-A50263D8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117865F-5784-4C53-9E36-0E694E21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611, 601, 531, 532, 527, 533, 509, 462, 453, 452, 451, 461, 510, 496, 476, 359, 358, 344, 350, 343, 292, 291, 290, 289, 288, 287, 286, 322, 321, 331, 347, 346, 330, 320, 319, 329, 341, 345, 340, 339, 338, 327, 317, 318, 328, 335, 307, 306, 305, 280, 281, 308, 282, 283, 284, 249, 172, 168, 159, 158, 141, 133, 134, 142, 135, 124, 123, 105, 104, 103, 117, 102, 86, 81, 71, 85, 80, 70, 97, 98, 99, 100, 101, 155, 166, 171, 156, 167, 140, 106, 107, 108, 109, 110, 111, 112, 113, 114, 115, 116, 84, 88, 77, 87, 76, 83, 82, 74, 73, 72, 64, 61, 65, 56, 36, 52, 35, 12, 13, 14, 38, 37, 39, 40, 15, 41, 42, 43, 53, 44, 45, 17, 46, 19, 47, 48, 20, 16, 11, 10, 34, 9, 33, 51, 32, 8, 7, 31, 6, 30, 50, 29, 4, 28, 27, 49, 26, 2, 25, 24, 57, 5, 58, 66, 75, 69, 79, 95, 94, 93, 92, 120, 125, 122, 139, 143, 162, 150, 153, 164, 179, 180, 210, 211, 212, 222, 230, 241, 256, 255, 240, 229, 221, 228, 239, 238, 220, 219, 176, 177, 178, 181, 165, 154, 96, 129, 157, 244, 285, 301, 273, 274, 275, 276, 277, 278, 279, 326, 332, 348, 351, 352, 353, 354, 363, 364, 391, 404, 409, 422, 421, 403, 425, 394, 390, 360, 361, 362, 365, 366, 367, 368, 449, 448, 447, 704, 705, 724, 725, 739, 740, 741, 742, 707, 797, 796, 795, 794, 793, 792, 791, 754, 755, 756, 757, 758, 812, 819, 832, 833, 834, 835, 807, 821, 831, 830, 829, 828, 818, 811, 790, 752, 753, 751, 750, 749, 748, 747, 787, 788, 789, 806, 810, 817, 816, 809, 805, 786, 801, 800, 820, 824, 837, 827, 836, 849, 850, 851, 852, 853, 854, 855, 856, 886, 885, 884, 883, 882, 881, 880, 877, 898, 928, 936, 939, 943, 944, 945, 923, 909, 904, 910, 924, 946, 947, 948, 949, 950, 951, 952, 953, 964, 927, 913, 891, 890, 889, 888, 887, 857, 858, 859, 860, 861, 862, 914, 929, 954, 955, 956, 957, 958, 959, 965, 931, 916, 930, 915, 905, 932, 994, 993, 992, 991, 990, 989, 988, 987, 986, 985, 984, 983, 982, 981, 1015, 1016, 1017, 1018, 1027, 1037, 1036, 1035, 1026, 1025, 1034, 1051, 1052, 1053, 1054, 1055, 1056, 1057, 1058, 1062, 1063, 1064, 1065, 1066, 1079, 1078, 1077, 1076, 1075, 1074, 1073, 1072, 1071, 1050, 1049, 1048, 1047, 1033, 1024, 1006, 1007, 1008, 1009, 978, 977, 976, 975, 974, 1005, 973, 972, 971, 970, 1003, 1021, 1023, 1032, 1041, 1043, 1059, 1044, 1000, 1019, 1004, 979, 1010, 1011, 1012, 1013, 1014, 980, 926, 912, 911, 925, 922, 908, 1070, 1022, 1038, 1039, 1028, 1061, 1080, 1067, 1068, 1081, 1082, 1060, 1045, 1046, 1031, 1042, 1030, 1020, 1001, 1002, 967, 999, 998, 997, 996, 995, 1029, 1040, 968, 969, 1069, 838, 722, 296, 295, 294, 293, 160, 161, 169, 163, 209, 174, 3, 18, 0]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Genetic Algorithm improve data2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443A8-E3A0-4177-AB78-76113B45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1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Genetic Algorithm improve data3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Execution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Time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756.2946116924286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6900.082012725975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Path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37, 36, 35, 34, 33, 32, 31, 30, 29, 28, 27, 26, 25, 1, 49, 70, 75, 83, 103, 153, 172, 178, 186, 215, 221, 281, 288, 289, 236, 237, 238, 239, 240, 291, 290, 317, 338, 371, 370, 337, 316, 368, 360, 395, 400, 401, 407, 412, 442, 441, 440, 439, 438, 437, 481, 498, 515, 535, 536, 499, 537, 500, 501, 516, 538, 539, 517, 502, 482, 483, 450, 451, 452, 453, 454, 485, 486, 487, 455, 456, 457, 458, 459, 460, 488, 504, 518, 544, 543, 550, 542, 503, 541, 558, 560, 561, 545, 505, 562, 570, 625, 626, 627, 628, 629, 630, 631, 632, 633, 634, 571, 635, 636, 637, 639, 572, 573, 574, 575, 576, 577, 578, 579, 580, 581, 582, 583, 584, 585, 586, 587, 588, 589, 590, 591, 592, 593, 594, 595, 596, 597, 598, 599, 600, 648, 647, 646, 644, 643, 676, 696, 722, 723, 697, 698, 724, 725, 699, 700, 726, 727, 701, 678, 702, 679, 703, 680, 728, 762, 761, 760, 759, 758, 757, 756, 755, 721, 675, 674, 720, 752, 719, 673, 642, 641, 640, 671, 693, 717, 718, 694, 672, 670, 692, 716, 751, 715, 669, 714, 713, 748, 712, 691, 690, 747, 746, 711, 689, 688, 709, 745, 666, 667, 665, 664, 663, 662, 624, 623, 622, 621, 620, 619, 618, 660, 685, 708, 741, 742, 686, 749, 769, 770, 771, 772, 773, 776, 817, 818, 816, 815, 814, 813, 778, 812, 811, 810, 809, 808, 807, 766, 767, 734, 704, 705, 735, 681, 682, 706, 736, 737, 707, 683, 658, 657, 609, 610, 611, 612, 613, 614, 615, 616, 617, 659, 684, 738, 768, 739, 557, 556, 569, 607, 608, 656, 655, 606, 605, 645, 638, 668, 695, 677, 729, 754, 750, 710, 687, 740, 661, 565, 563, 559, 540, 484, 489, 417, 531, 436, 443, 444, 445, 446, 447, 448, 449, 402, 403, 377, 376, 342, 321, 320, 341, 374, 373, 340, 319, 318, 339, 372, 292, 293, 294, 247, 248, 249, 295, 296, 297, 250, 251, 252, 253, 254, 255, 256, 257, 302, 301, 299, 298, 323, 344, 379, 380, 345, 324, 325, 346, 381, 382, 384, 404, 408, 409, 385, 347, 326, 327, 348, 386, 387, 388, 349, 328, 306, 307, 329, 350, 351, 308, 309, 330, 352, 353, 331, 310, 311, 332, 354, 355, 356, 357, 392, 393, 405, 427, 428, 429, 430, 431, 432, 475, 474, 497, 513, 528, 527, 512, 496, 514, 529, 433, 410, 394, 359, 333, 279, 223, 222, 179, 180, 181, 182, 175, 176, 166, 160, 159, 165, 167, 161, 156, 146, 145, 122, 121, 120, 119, 118, 117, 116, 115, 114, 113, 112, 111, 110, 109, 108, 88, 60, 54, 50, 51, 55, 61, 62, 56, 52, 63, 57, 53, 40, 12, 13, 14, 15, 16, 17, 41, 11, 10, 9, 8, 7, 6, 38, 39, 64, 65, 42, 43, 44, 18, 19, 20, 21, 22, 46, 47, 48, 23, 45, 59, 68, 67, 66, 58, 71, 72, 73, 74, 80, 129, 128, 127, 126, 125, 148, 147, 124, 123, 173, 168, 177, 227, 226, 225, 224, 280, 282, 228, 229, 230, 231, 232, 233, 234, 284, 285, 286, 287, 235, 192, 183, 169, 162, 157, 149, 130, 150, 151, 152, 171, 170, 89, 69, 24, 79, 78, 77, 76, 144, 155, 158, 164, 154, 163, 174, 191, 220, 278, 277, 276, 275, 274, 273, 272, 214, 216, 217, 218, 219, 189, 190, 213, 212, 211, 210, 209, 208, 207, 206, 205, 271, 270, 269, 268, 305, 267, 266, 265, 264, 263, 262, 261, 260, 303, 259, 258, 201, 184, 202, 203, 204, 185, 187, 188, 105, 104, 84, 85, 86, 87, 107, 106, 4, 5, 3, 2, 82, 101, 143, 102, 142, 141, 140, 139, 98, 81, 99, 100, 97, 96, 137, 138, 136, 135, 94, 95, 93, 92, 134, 133, 132, 131, 90, 91, 193, 194, 195, 196, 241, 242, 243, 244, 245, 246, 197, 198, 199, 200, 322, 343, 378, 461, 462, 463, 464, 465, 466, 467, 490, 507, 519, 547, 506, 546, 564, 548, 520, 491, 492, 508, 521, 522, 552, 566, 523, 509, 493, 494, 510, 524, 525, 511, 495, 471, 472, 426, 425, 424, 423, 422, 421, 420, 469, 468, 419, 418, 416, 415, 414, 413, 389, 390, 391, 473, 526, 553, 549, 470, 551, 774, 819, 779, 781, 782, 783, 784, 785, 786, 787, 820, 821, 822, 823, 791, 792, 793, 794, 795, 796, 797, 824, 825, 798, 799, 826, 827, 828, 838, 845, 853, 864, 863, 852, 869, 862, 851, 844, 861, 860, 850, 843, 871, 879, 878, 877, 859, 849, 842, 841, 848, 858, 857, 856, 847, 840, 788, 789, 790, 753, 649, 650, 651, 601, 602, 652, 653, 654, 603, 568, 533, 53</a:t>
            </a:r>
            <a:r>
              <a:rPr lang="en-US" altLang="ko-KR" sz="900" dirty="0">
                <a:latin typeface="Arial Unicode MS"/>
                <a:ea typeface="Courier New" panose="02070309020205020404" pitchFamily="49" charset="0"/>
              </a:rPr>
              <a:t>4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DEEB9C-4D38-40D9-B20F-7AD52EEC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708BC9-67D7-4AC1-8819-4FD7E359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E1ECA5-DEC2-4580-9FCF-A68464498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8CC3D80-5CFD-4290-8D03-118A8CE2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66" y="1230406"/>
            <a:ext cx="3609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95121129-BE35-41F3-8BB3-91E76BE1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C5C5897-4F77-4B3E-A23A-1EAFC8EB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30957BF-6167-4437-A299-E2A473B6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2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71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478, 479, 480, 435, 406, 399, 398, 397, 366, 367, 365, 396, 364, 315, 283, 314, 336, 363, 362, 335, 313, 312, 334, 361, 411, 476, 477, 434, 530, 554, 555, 567, 532, 731, 730, 763, 764, 765, 775, 804, 803, 802, 801, 800, 829, 830, 805, 806, 831, 832, 833, 834, 836, 837, 839, 868, 867, 888, 921, 922, 943, 944, 945, 963, 962, 971, 972, 973, 1036, 998, 1207, 1249, 1372, 1402, 1371, 1342, 1318, 1317, 1341, 1369, 1368, 1340, 1316, 1339, 1367, 1366, 1338, 1365, 1315, 1364, 1395, 1396, 1397, 1289, 1288, 1287, 1240, 1241, 1242, 1243, 1244, 1245, 1246, 1247, 1403, 1292, 1291, 1290, 1239, 1238, 1237, 1236, 1235, 1234, 1233, 1232, 1231, 1230, 1229, 1282, 1283, 1284, 1312, 1336, 1362, 1361, 1335, 1311, 1385, 1360, 1359, 1333, 1310, 1309, 1332, 1358, 1279, 1226, 1227, 1228, 1280, 1281, 1225, 1224, 1278, 1277, 1276, 1223, 1222, 1221, 1220, 1219, 1218, 1217, 1216, 1215, 1214, 1213, 1212, 1211, 1210, 1209, 1270, 1269, 1268, 1302, 1271, 1327, 1350, 1384, 1383, 1349, 1326, 1351, 1303, 1304, 1329, 1352, 1353, 1330, 1305, 1306, 1331, 1354, 1355, 1307, 1356, 1357, 1391, 1392, 1400, 1390, 1389, 1411, 1410, 1409, 1408, 1407, 1406, 1456, 1485, 1506, 1516, 1517, 1486, 1488, 1507, 1518, 1519, 1489, 1520, 1544, 1545, 1543, 1542, 1458, 1413, 1414, 1415, 1416, 1417, 1459, 1460, 1418, 1419, 1420, 1421, 1422, 1423, 1424, 1425, 1426, 1427, 1428, 1429, 1462, 1463, 1495, 1510, 1494, 1493, 1509, 1525, 1547, 1524, 1546, 1491, 1523, 1521, 1508, 1490, 1461, 1492, 1548, 1549, 1526, 1496, 1511, 1464, 1430, 1431, 1465, 1432, 1433, 1435, 1436, 1466, 1467, 1483, 1468, 1469, 1555, 1554, 1553, 1552, 1538, 1551, 1528, 1497, 1527, 1550, 1581, 1582, 1583, 1584, 1585, 1580, 1579, 1578, 1576, 1575, 1574, 1573, 1572, 1571, 1570, 1598, 1597, 1596, 1594, 1593, 1592, 1591, 1590, 1589, 1588, 1587, 1586, 1577, 1595, 1564, 1541, 1522, 1487, 1505, 1503, 1514, 1502, 1482, 1457, 1434, 1437, 1470, 1471, 1472, 1438, 1439, 1440, 1441, 1442, 1443, 1444, 1445, 1446, 1447, 1448, 1449, 1474, 1475, 1476, 1477, 1478, 1479, 1484, 1480, 1481, 1450, 1451, 1452, 1453, 1454, 1504, 1536, 1567, 1568, 1537, 1569, 1515, 1455, 1405, 1387, 1272, 1273, 1274, 1189, 1154, 1155, 1130, 1103, 1104, 1131, 1156, 1105, 1132, 1106, 1133, 1107, 1071, 1070, 1069, 1009, 1008, 1007, 1006, 1068, 1067, 1005, 1004, 1003, 1002, 1001, 1000, 999, 1064, 1063, 1062, 1061, 1100, 1099, 1059, 1058, 1057, 1056, 1055, 1054, 1053, 1052, 1096, 1097, 1098, 1126, 1149, 1183, 1182, 1148, 1125, 1124, 1147, 1181, 1095, 1094, 1093, 1051, 1050, 1049, 1048, 1047, 1089, 1090, 1091, 1123, 1146, 1178, 1176, 1145, 1122, 1188, 1196, 1197, 1175, 1121, 1120, 1144, 1174, 1173, 1143, 1119, 1172, 1142, 1118, 1086, 1038, 1039, 1040, 1041, 1042, 1043, 1044, 1045, 1046, 1088, 1087, 1037, 1085, 1084, 1083, 1022, 1060, 1092, 1177, 1198, 1204, 1206, 1169, 1171, 1250, 1251, 1252, 1253, 1254, 1255, 1256, 1257, 1258, 1259, 1260, 1261, 1262, 1263, 1264, 1265, 1297, 1296, 1295, 1294, 1293, 1321, 1344, 1375, 1374, 1343, 1320, 1319, 1373, 1398, 1376, 1345, 1322, 1323, 1346, 1377, 1378, 1347, 1324, 1379, 1404, 1380, 1381, 1298, 1299, 1300, 1348, 1382, 1267, 1203, 1199, 1200, 1205, 1185, 1150, 1127, 1128, 1151, 1186, 1152, 1129, 1102, 1065, 1066, 1101, 997, 996, 978, 995, 994, 993, 992, 991, 990, 989, 988, 987, 986, 956, 977, 929, 882, 876, 870, 835, 780, 889, 890, 923, 924, 925, 891, 892, 926, 927, 893, 894, 928, 930, 895, 896, 931, 932, 897, 880, 898, 899, 933, 934, 935, 936, 900, 881, 901, 902, 883, 884, 903, 904, 885, 886, 905, 906, 887, 907, 908, 909, 910, 911, 912, 913, 914, 915, 916, 917, 918, 919, 920, 940, 941, 949, 954, 948, 964, 967, 960, 947, 939, 938, 937, 946, 953, 959, 958, 952, 951, 957, 965, 966, 976, 975, 974, 985, 1018, 1017, 1016, 1015, 1014, 1013, 1012, 1011, 1010, 984, 983, 982, 981, 980, 979, 1153, 1201, 1184, 1180, 1179, 1208, 1266, 1540, 1561, 1562, 1563, 1565, 1566, 1539, 1535, 1534, 1513, 1501, 1500, 1533, 1532, 1512, 1499, 1498, 1531, 1558, 1557, 1556, 1529, 1530, 1559, 1560, 1473, 1370, 1314, 1334, 1308, 1328, 1325, 1301, 1275, 1286, 1394, 1388, 1399, 1386, 733, 383, 375, 300, 743, 744, 304, 358, 369, 604, 732, 777, 846, 855, 866, 865, 854, 874, 875, 873, 872, 942, 950, 955, 961, 970, 969, 968, 1032, 1033, 1034, 1031, 1030, 1029, 1028, 1027, 1026, 1025, 1024, 1023, 1077, 1076, 1075, 1020, 1021, 1078, 1079, 1080, 1081, 1116, 1141, 1166, 1165, 1140, 1115, 1114, 1139, 1164, 1163, 1138, 1113, 1162, 1161, 1137, 1112, 1187, 1160, 1136, 1111, 1110, 1135, 1159, 1158, 1134, 1109, 1108, 1157, 1190, 1191, 1192, 1072, 1073, 1074, 1019, 1193, 1285, 1313, 1337, 1363, 1401, 1393, 1412, 1167, 1194, 1168, 1195, 1248, 1202, 1170, 1082, 1035, 1117, 0]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altLang="ko-KR" dirty="0"/>
              <a:t>Genetic Algorithm improve data3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73684-F612-4D67-84B8-B676DFAF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48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Mutation </a:t>
            </a:r>
            <a:r>
              <a:rPr lang="ko-KR" altLang="en-US" dirty="0"/>
              <a:t>단계마다 </a:t>
            </a:r>
            <a:r>
              <a:rPr lang="en-US" altLang="ko-KR" dirty="0"/>
              <a:t>cost</a:t>
            </a:r>
            <a:r>
              <a:rPr lang="ko-KR" altLang="en-US" dirty="0"/>
              <a:t>를 계산해주기 때문에 </a:t>
            </a:r>
            <a:r>
              <a:rPr lang="en-US" altLang="ko-KR" dirty="0"/>
              <a:t>time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배 가량 늘었지만 </a:t>
            </a:r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 dirty="0"/>
              <a:t>cost </a:t>
            </a:r>
            <a:r>
              <a:rPr lang="ko-KR" altLang="en-US" dirty="0"/>
              <a:t>의 개선이 일어났다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bad moves</a:t>
            </a:r>
            <a:r>
              <a:rPr lang="ko-KR" altLang="en-US" dirty="0"/>
              <a:t>를 허용하는 것보다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허용하지않고 </a:t>
            </a:r>
            <a:r>
              <a:rPr lang="en-US" altLang="ko-KR" dirty="0"/>
              <a:t>cost</a:t>
            </a:r>
            <a:r>
              <a:rPr lang="ko-KR" altLang="en-US" dirty="0"/>
              <a:t>가 </a:t>
            </a:r>
            <a:r>
              <a:rPr lang="ko-KR" altLang="en-US" dirty="0" err="1"/>
              <a:t>뛰어난것만</a:t>
            </a:r>
            <a:r>
              <a:rPr lang="ko-KR" altLang="en-US" dirty="0"/>
              <a:t> </a:t>
            </a:r>
            <a:r>
              <a:rPr lang="ko-KR" altLang="en-US" dirty="0" err="1"/>
              <a:t>받아들이는것이</a:t>
            </a:r>
            <a:r>
              <a:rPr lang="ko-KR" altLang="en-US" dirty="0"/>
              <a:t> 더 좋은 효과를 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1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9A23-C57A-4BFD-BBD2-F2C3B237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35DE7-7D31-4DEF-8261-FD81DE9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234"/>
            <a:ext cx="10515600" cy="5417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Data 1, 2</a:t>
            </a:r>
            <a:r>
              <a:rPr lang="ko-KR" altLang="en-US" sz="2000" dirty="0"/>
              <a:t>에 대해서는 기존의 코드보다 </a:t>
            </a:r>
            <a:r>
              <a:rPr lang="en-US" altLang="ko-KR" sz="2000" dirty="0"/>
              <a:t>improve </a:t>
            </a:r>
            <a:r>
              <a:rPr lang="ko-KR" altLang="en-US" sz="2000" dirty="0"/>
              <a:t>되었으며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Data 3 </a:t>
            </a:r>
            <a:r>
              <a:rPr lang="ko-KR" altLang="en-US" sz="2000" dirty="0"/>
              <a:t>같은 경우에는 기존 코드보다 </a:t>
            </a:r>
            <a:r>
              <a:rPr lang="en-US" altLang="ko-KR" sz="2000" dirty="0"/>
              <a:t>4</a:t>
            </a:r>
            <a:r>
              <a:rPr lang="ko-KR" altLang="en-US" sz="2000" dirty="0"/>
              <a:t>정도 나쁜 성능을 보여주고있다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-&gt;</a:t>
            </a:r>
            <a:r>
              <a:rPr lang="ko-KR" altLang="en-US" sz="2000" dirty="0"/>
              <a:t>원인을 추측해보자면 상당히 </a:t>
            </a:r>
            <a:r>
              <a:rPr lang="en-US" altLang="ko-KR" sz="2000" dirty="0"/>
              <a:t>bad</a:t>
            </a:r>
            <a:r>
              <a:rPr lang="ko-KR" altLang="en-US" sz="2000" dirty="0"/>
              <a:t>한 </a:t>
            </a:r>
            <a:r>
              <a:rPr lang="en-US" altLang="ko-KR" sz="2000" dirty="0"/>
              <a:t>moves</a:t>
            </a:r>
            <a:r>
              <a:rPr lang="ko-KR" altLang="en-US" sz="2000" dirty="0"/>
              <a:t>임에도 불구하고 나중에는 해당 </a:t>
            </a:r>
            <a:r>
              <a:rPr lang="en-US" altLang="ko-KR" sz="2000" dirty="0"/>
              <a:t>bad moves</a:t>
            </a:r>
            <a:r>
              <a:rPr lang="ko-KR" altLang="en-US" sz="2000" dirty="0"/>
              <a:t>로 인해 경로를 크게 줄일 수 있는 경로가 </a:t>
            </a:r>
            <a:r>
              <a:rPr lang="ko-KR" altLang="en-US" sz="2000" dirty="0" err="1"/>
              <a:t>있을것이라고</a:t>
            </a:r>
            <a:r>
              <a:rPr lang="ko-KR" altLang="en-US" sz="2000" dirty="0"/>
              <a:t> 생각된다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Bad moves</a:t>
            </a:r>
            <a:r>
              <a:rPr lang="ko-KR" altLang="en-US" sz="2000" dirty="0"/>
              <a:t>를 허용해주지 않으면 성능개선이 올바르게 일어난다 </a:t>
            </a:r>
            <a:r>
              <a:rPr lang="en-US" altLang="ko-KR" sz="2000" dirty="0"/>
              <a:t>(D1, D2, D3 </a:t>
            </a:r>
            <a:r>
              <a:rPr lang="ko-KR" altLang="en-US" sz="2000" dirty="0"/>
              <a:t>전부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Time</a:t>
            </a:r>
            <a:r>
              <a:rPr lang="ko-KR" altLang="en-US" sz="2000" dirty="0"/>
              <a:t>으로는 손해를 봤지만 </a:t>
            </a:r>
            <a:r>
              <a:rPr lang="en-US" altLang="ko-KR" sz="2000" dirty="0"/>
              <a:t>cost</a:t>
            </a:r>
            <a:r>
              <a:rPr lang="ko-KR" altLang="en-US" sz="2000" dirty="0"/>
              <a:t>의 개선이 있었으니 어느 상황에 적용할지에 따라 해당 개선사항이 좋은 개선인지 아닌지 결정될 것 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7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–Genetic Algorithm data1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24.656120777130127 </a:t>
            </a:r>
            <a:endParaRPr lang="en-US" altLang="ko-KR" sz="1800" dirty="0"/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671.3770489505793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</a:rPr>
              <a:t>Path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5, 13, 14, 15, 16, 24, 17, 12, 4, 11, 6, 7, 1, 2, 8, 9, 3, 10, 23, 41, 40, 39, 38, 37, 36, 35, 34, 33, 32, 31, 30, 29, 28, 27, 26, 25, 18, 19, 20, 21, 22, 42, 43, 60, 59, 58, 57, 56, 55, 51, 50, 49, 48, 47, 46, 54, 53, 45, 44, 52, 73, 63, 67, 74, 76, 77, 80, 81, 86, 87, 91, 93, 98, 101, 100, 99, 104, 105, 106, 112, 107, 108, 114, 126, 118, 119, 116, 121, 128, 127, 130, 125, 124, 123, 113, 117, 120, 129, 122, 111, 97, 92, 88, 68, 64, 61,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69, 65, 62, 66, 70, 75, 78, 82, 83, 84, 85, 79, 71, 72, 90, 89, 94, 95, 96, 103, 102, 110, 115, 109, 0]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84BEB7-1D7D-4611-BABB-D0F9E198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C6EE6-028D-4B61-AEEC-69C3987D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B7CB8D-D69E-461D-8A66-5110CE13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18665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–Genetic Algorithm data2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693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/>
              <a:t>Execution time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166.93240237236023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4676.153182321315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Path 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22, 21, 54, 23, 1, 55, 63, 62, 60, 59, 67, 68, 78, 91, 90, 89, 118, 119, 121, 131, 137, 136, 130, 127, 148, 149, 144, 151, 152, 147, 146, 145, 138, 132, 128, 126, 170, 173, 204, 206, 207, 174, 175, 208, 226, 236, 237, 227, 250, 253, 252, 251, 263, 235, 225, 224, 203, 202, 201, 200, 199, 205, 198, 197, 196, 195, 194, 193, 192, 191, 190, 216, 217, 218, 234, 248, 247, 233, 246, 245, 232, 215, 189, 188, 187, 186, 185, 184, 183, 182, 213, 214, 223, 242, 243, 231, 264, 257, 258, 259, 260, 265, 266, 261, 268, 262, 267, 269, 297, 298, 270, 271, 272, 302, 303, 304, 300, 299, 309, 310, 311, 312, 316, 325, 334, 337, 336, 333, 324, 315, 323, 314, 313, 356, 386, 387, 388, 357, 389, 408, 419, 420, 436, 450, 446, 445, 444, 443, 442, 441, 440, 439, 438, 437, 428, 412, 413, 429, 435, 430, 414, 415, 431, 432, 416, 417, 433, 434, 418, 401, 402, 385, 384, 400, 399, 398, 397, 381, 382, 383, 380, 396, 395, 393, 378, 379, 342, 349, 355, 377, 376, 375, 374, 373, 372, 371, 370, 369, 392, 405, 410, 423, 406, 424, 407, 426, 427, 411, 460, 459, 458, 457, 456, 455, 468, 469, 470, 481, 491, 503, 518, 525, 546, 547, 548, 549, 550, 551, 552, 553, 554, 555, 556, 557, 558, 559, 560, 530, 523, 508, 522, 507, 495, 485, 475, 484, 494, 506, 521, 474, 483, 493, 505, 520, 473, 482, 492, 504, 519, 471, 490, 502, 516, 515, 501, 467, 454, 480, 489, 500, 514, 466, 479, 488, 499, 513, 465, 478, 487, 498, 512, 464, 477, 486, 497, 511, 524, 528, 526, 517, 472, 463, 534, 535, 536, 537, 538, 539, 540, 541, 542, 543, 544, 545, 529, 580, 606, 607, 581, 582, 583, 584, 585, 586, 587, 588, 589, 590, 591, 592, 593, 594, 615, 630, 633, 637, 631, 620, 616, 608, 609, 597, 596, 598, 599, 600, 561, 562, 563, 564, 565, 602, 621, 638, 649, 650, 690, 691, 689, 688, 696, 695, 686, 687, 647, 699, 702, 716, 715, 714, 721, 720, 712, 701, 700, 711, 710, 709, 698, 708, 697, 678, 679, 680, 677, 676, 675, 674, 673, 672, 671, 670, 669, 668, 667, 666, 665, 664, 663, 662, 661, 660, 659, 658, 657, 692, 713, 703, 730, 729, 728, 727, 726, 719, 706, 693, 684, 651, 652,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FB66EA-BAF3-440C-AB8B-A50D74EA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2806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FFD76E47-54D4-4D08-9A3B-4A51816B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653, 654, 655, 656, 642, 641, 640, 639, 622, 632, 623, 617, 612, 603, 604, 573, 574, 575, 576, 577, 578, 579, 605, 624, 625, 618, 619, 626, 613, 628, 636, 635, 643, 634, 572, 571, 570, 569, 568, 567, 566, 595, 627, 718, 731, 732, 733, 734, 735, 736, 737, 738, 759, 760, 761, 798, 799, 762, 763, 764, 765, 766, 767, 768, 769, 770, 771, 772, 773, 774, 775, 776, 777, 778, 779, 780, 781, 782, 783, 784, 743, 744, 785, 804, 803, 802, 808, 814, 826, 825, 813, 823, 838, 847, 846, 845, 844, 843, 842, 841, 840, 839, 865, 864, 863, 892, 893, 894, 895, 896, 897, 866, 867, 868, 869, 870, 871, 872, 873, 874, 875, 876, 902, 901, 900, 899, 917, 933, 960, 961, 962, 963, 966, 934, 918, 906, 919, 920, 940, 941, 942, 938, 937, 935, 921, 907, 903, 879, 878, 848, 815, 745, 746, 723, 717, 648, 685, 694, 683, 682, 681, 646, 645, 644, 614, 629, 610, 611, 601, 531, 532, 527, 533, 509, 462, 453, 452, 451, 461, 476, 496, 510, 359, 358, 344, 350, 343, 292, 291, 290, 289, 288, 287, 286, 322, 321, 331, 347, 346, 330, 320, 319, 329, 341, 345, 340, 339, 338, 327, 317, 318, 328, 335, 307, 306, 305, 280, 281, 308, 282, 283, 284, 249, 172, 168, 159, 158, 141, 133, 134, 142, 135, 124, 123, 105, 104, 103, 117, 102, 86, 81, 71, 85, 80, 70, 97, 98, 99, 100, 101, 155, 166, 171, 156, 167, 140, 106, 107, 108, 109, 110, 111, 112, 113, 114, 115, 116, 84, 88, 77, 87, 76, 83, 82, 74, 73, 72, 64, 61, 65, 56, 36, 52, 35, 12, 13, 14, 38, 37, 39, 40, 15, 41, 42, 43, 53, 44, 45, 17, 46, 19, 47, 48, 20, 16, 11, 10, 34, 9, 33, 51, 32, 8, 7, 31, 6, 30, 50, 29, 4, 28, 27, 49, 26, 2, 25, 24, 18, 57, 58, 66, 75, 69, 79, 95, 94, 93, 92, 120, 125, 122, 139, 143, 162, 150, 153, 164, 179, 180, 181, 211, 212, 222, 230, 241, 256, 255, 240, 229, 228, 221, 239, 238, 220, 219, 176, 177, 178, 210, 165, 154, 96, 129, 157, 244, 285, 301, 273, 274, 275, 276, 277, 278, 279, 326, 332, 348, 351, 352, 353, 354, 363, 364, 391, 404, 409, 422, 421, 403, 425, 394, 390, 360, 361, 362, 365, 366, 367, 368, 449, 448, 447, 704, 705, 724, 725, 739, 740, 741, 742, 707, 797, 796, 795, 794, 793, 792, 791, 754, 755, 756, 757, 758, 812, 819, 832, 833, 834, 835, 807, 821, 831, 830, 829, 828, 818, 811, 790, 752, 753, 751, 750, 749, 748, 747, 787, 788, 789, 806, 810, 817, 816, 809, 805, 786, 801, 800, 820, 824, 837, 827, 836, 849, 850, 851, 852, 853, 854, 855, 856, 886, 885, 884, 883, 882, 881, 880, 877, 898, 928, 936, 939, 943, 944, 945, 923, 909, 904, 910, 924, 946, 947, 948, 949, 950, 951, 952, 953, 964, 927, 913, 891, 890, 889, 888, 887, 857, 858, 859, 860, 861, 862, 914, 929, 954, 955, 956, 957, 958, 959, 965, 931, 916, 915, 930, 905, 932, 994, 993, 992, 991, 990, 989, 988, 987, 986, 985, 984, 983, 982, 981, 1015, 1016, 1017, 1018, 1027, 1037, 1036, 1035, 1026, 1025, 1034, 1051, 1052, 1053, 1054, 1055, 1056, 1057, 1058, 1062, 1063, 1064, 1065, 1066, 1079, 1078, 1077, 1076, 1075, 1074, 1073, 1072, 1071, 1050, 1049, 1048, 1047, 1033, 1024, 1006, 1007, 1008, 1009, 978, 977, 976, 975, 974, 1005, 1004, 972, 971, 970, 1003, 1021, 1023, 1032, 1041, 1043, 1059, 1044, 1000, 1019, 973, 979, 1010, 1011, 1012, 1013, 1014, 980, 926, 912, 911, 925, 922, 908, 1070, 1022, 1038, 1039, 1028, 1061, 1080, 1067, 1068, 1081, 1082, 1060, 1045, 1046, 1031, 1042, 1030, 1020, 1001, 1002, 967, 999, 998, 997, 996, 995, 1029, 1040, 968, 969, 1069, 822, 722, 296, 295, 294, 293, 169, 161, 160, 163, 209, 254, 3, 5, 0]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–Genetic Algorithm data2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81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B898D-2DAB-4144-B9F7-51E24F89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–Genetic Algorithm data3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C7610-1C36-4D3F-9FFA-F0376E6A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Execution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Time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261.21137380599976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Cost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6917.188075125465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Path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[0, 37, 36, 35, 34, 33, 32, 31, 30, 29, 28, 27, 26, 25, 1, 49, 70, 75, 83, 103, 153, 172, 178, 186, 215, 221, 281, 288, 289, 236, 237, 238, 239, 240, 291, 290, 317, 338, 371, 370, 337, 316, 368, 360, 395, 400, 401, 407, 412, 442, 441, 440, 439, 438, 437, 481, 498, 515, 535, 536, 499, 537, 500, 501, 516, 538, 539, 517, 502, 482, 483, 450, 451, 452, 453, 454, 485, 486, 487, 455, 456, 457, 458, 459, 460, 488, 504, 518, 544, 543, 550, 542, 503, 541, 558, 560, 561, 545, 505, 562, 570, 625, 626, 627, 628, 629, 630, 631, 632, 633, 634, 571, 635, 636, 637, 639, 572, 573, 574, 575, 576, 577, 578, 579, 580, 581, 582, 583, 584, 585, 586, 587, 588, 589, 590, 591, 592, 593, 594, 595, 596, 597, 598, 599, 600, 648, 647, 646, 644, 643, 676, 696, 722, 723, 697, 698, 724, 725, 699, 700, 726, 727, 701, 678, 702, 679, 703, 680, 728, 762, 761, 760, 759, 758, 757, 756, 755, 721, 675, 674, 720, 752, 719, 673, 642, 641, 640, 671, 693, 717, 718, 694, 672, 670, 692, 716, 751, 715, 669, 714, 713, 748, 712, 691, 690, 747, 746, 711, 689, 688, 709, 745, 666, 667, 665, 664, 663, 662, 624, 623, 622, 621, 620, 619, 618, 660, 685, 708, 741, 742, 686, 749, 769, 770, 771, 772, 773, 776, 817, 818, 816, 815, 814, 813, 778, 812, 811, 810, 809, 808, 807, 766, 767, 734, 704, 705, 735, 681, 682, 706, 736, 737, 707, 683, 658, 657, 609, 610, 611, 612, 613, 614, 615, 616, 617, 659, 684, 738, 768, 739, 557, 556, 569, 607, 608, 656, 655, 606, 605, 645, 638, 668, 695, 677, 729, 754, 750, 710, 687, 740, 661, 565, 563, 559, 540, 484, 489, 417, 531, 436, 443, 444, 445, 446, 447, 448, 449, 402, 403, 377, 376, 342, 321, 320, 341, 374, 373, 340, 319, 318, 339, 372, 292, 293, 294, 247, 248, 249, 295, 296, 297, 250, 251, 252, 253, 254, 255, 256, 257, 302, 301, 299, 298, 323, 344, 379, 380, 345, 324, 325, 346, 381, 382, 384, 404, 408, 409, 385, 347, 326, 327, 348, 386, 387, 388, 349, 328, 306, 307, 329, 350, 351, 308, 309, 330, 352, 353, 331, 310, 311, 332, 354, 355, 356, 357, 392, 393, 405, 427, 428, 429, 430, 431, 432, 475, 474, 497, 513, 528, 527, 512, 496, 514, 529, 433, 410, 394, 359, 333, 279, 223, 222, 179, 180, 181, 182, 175, 176, 166, 160, 159, 165, 167, 161, 156, 146, 145, 122, 121, 120, 119, 118, 117, 116, 115, 114, 113, 112, 111, 110, 109, 108, 88, 60, 54, 50, 51, 55, 61, 62, 56, 52, 53, 57, 63, 40, 12, 13, 14, 15, 16, 17, 41, 11, 10, 9, 8, 7, 6, 38, 39, 64, 65, 42, 43, 44, 18, 19, 20, 21, 22, 46, 47, 48, 23, 45, 59, 67, 68, 66, 58, 71, 72, 73, 74, 80, 129, 128, 127, 126, 125, 148, 147, </a:t>
            </a:r>
            <a:endParaRPr lang="ko-KR" altLang="en-US" sz="1800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C298460-7ECE-4429-A560-6DCF4E7A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96" y="1486694"/>
            <a:ext cx="3609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1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F2CE8-E85F-4629-97FF-A9B13F17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7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124, 123, 173, 168, 177, 227, 226, 225, 224, 280, 282, 228, 229, 230, 231, 232, 233, 234, 284, 285, 286, 287, 235, 192, 183, 169, 162, 157, 149, 130, 150, 151, 152, 171, 170, 89, 24, 69, 79, 78, 77, 76, 144, 155, 158, 164, 154, 163, 174, 191, 220, 278, 277, 276, 275, 274, 273, 272, 214, 216, 217, 218, 219, 189, 190, 213, 212, 211, 210, 209, 208, 207, 206, 205, 269, 270, 271, 268, 305, 267, 266, 265, 264, 263, 262, 261, 260, 303, 259, 258, 201, 184, 202, 203, 204, 185, 187, 188, 105, 104, 84, 85, 86, 87, 107, 106, 4, 5, 3, 2, 82, 101, 143, 102, 142, 141, 140, 139, 98, 81, 99, 100, 97, 96, 137, 138, 136, 135, 94, 95, 93, 92, 133, 134, 132, 131, 90, 91, 194, 193, 195, 196, 241, 242, 243, 244, 245, 246, 197, 198, 199, 200, 322, 343, 378, 461, 462, 463, 464, 465, 466, 467, 490, 507, 519, 547, 506, 546, 564, 548, 520, 491, 492, 508, 521, 522, 552, 566, 523, 509, 493, 494, 510, 524, 525, 511, 495, 471, 472, 426, 425, 424, 423, 422, 421, 420, 469, 468, 419, 418, 416, 415, 414, 413, 389, 390, 391, 473, 526, 553, 549, 470, 551, 774, 819, 779, 781, 782, 783, 784, 785, 786, 787, 820, 821, 822, 823, 791, 792, 793, 794, 795, 796, 797, 824, 825, 798, 799, 826, 827, 828, 838, 845, 853, 864, 863, 852, 869, 862, 851, 844, 861, 860, 850, 843, 871, 879, 878, 877, 859, 849, 842, 841, 848, 858, 857, 856, 847, 840, 788, 789, 790, 753, 649, 650, 651, 601, 602, 652, 653, 654, 603, 568, 533, 534, 480, 479, 478, 435, 406, 399, 398, 397, 366, 367, 365, 396, 364, 315, 283, 314, 336, 363, 362, 335, 313, 312, 334, 361, 411, 476, 477, 434, 530, 554, 555, 567, 532, 731, 730, 763, 764, 765, 775, 804, 803, 802, 801, 800, 829, 830, 805, 806, 831, 832, 833, 834, 836, 837, 839, 868, 867, 888, 921, 922, 943, 944, 945, 963, 962, 971, 972, 973, 1036, 998, 1207, 1249, 1372, 1402, 1371, 1342, 1318, 1317, 1341, 1369, 1368, 1340, 1316, 1339, 1367, 1366, 1338, 1365, 1315, 1364, 1395, 1396, 1397, 1289, 1288, 1287, 1240, 1241, 1242, 1243, 1244, 1245, 1246, 1247, 1248, 1292, 1291, 1290, 1239, 1238, 1237, 1236, 1235, 1234, 1233, 1232, 1231, 1230, 1229, 1282, 1283, 1284, 1312, 1336, 1362, 1361, 1335, 1311, 1385, 1360, 1359, 1333, 1310, 1309, 1332, 1358, 1279, 1226, 1227, 1228, 1280, 1281, 1225, 1224, 1278, 1277, 1276, 1223, 1222, 1221, 1220, 1219, 1218, 1217, 1216, 1215, 1214, 1213, 1212, 1211, 1210, 1209, 1270, 1269, 1268, 1302, 1271, 1327, 1350, 1384, 1383, 1349, 1326, 1351, 1303, 1304, 1329, 1352, 1353, 1330, 1305, 1306, 1331, 1354, 1355, 1307, 1356, 1357, 1391, 1412, 1400, 1390, 1389, 1411, 1410, 1409, 1408, 1407, 1406, 1456, 1485, 1506, 1516, 1517, 1486, 1488, 1507, 1518, 1519, 1489, 1520, 1544, 1545, 1543, 1542, 1458, 1413, 1414, 1415, 1416, 1417, 1459, 1460, 1418, 1419, 1420, 1421, 1422, 1423, 1424, 1425, 1426, 1427, 1428, 1429, 1462, 1463, 1495, 1510, 1494, 1493, 1509, 1525, 1547, 1524, 1492, 1491, 1523, 1521, 1508, 1490, 1461, 1546, 1548, 1549, 1526, 1496, 1511, 1464, 1430, 1431, 1465, 1432, 1433, 1435, 1436, 1466, 1467, 1483, 1468, 1469, 1555, 1554, 1553, 1552, 1538, 1551, 1528, 1497, 1527, 1550, 1581, 1582, 1583, 1584, 1585, 1580, 1579, 1578, 1576, 1575, 1574, 1573, 1572, 1571, 1570, 1598, 1597, 1596, 1594, 1593, 1592, 1591, 1590, 1589, 1588, 1587, 1586, 1577, 1595, 1564, 1541, 1522, 1487, 1505, 1503, 1514, 1502, 1482, 1457, 1434, 1437, 1470, 1471, 1472, 1438, 1439, 1440, 1441, 1442, 1443, 1444, 1445, 1446, 1447, 1448, 1449, 1474, 1475, 1476, 1477, 1478, 1479, 1484, 1480, 1481, 1450, 1451, 1452, 1453, 1454, 1504, 1536, 1567, 1568, 1537, 1569, 1515, 1455, 1405, 1387, 1272, 1273, 1274, 1189, 1154, 1155, 1130, 1103, 1104, 1131, 1156, 1105, 1132, 1106, 1133, 1107, 1071, 1070, 1069, 1009, 1008, 1007, 1006, 1068, 1067, 1005, 1004, 1003, 1002, 1001, 1000, 999, 1064, 1063, 1062, 1061, 1100, 1099, 1059, 1058, 1057, 1056, 1055, 1054, 1053, 1052, 1096, 1097, 1098, 1126, 1149, 1183, 1182, 1148, 1125, 1124, 1147, 1181, 1095, 1094, 1093, 1051, 1050, 1049, 1048, 1047, 1089, 1090, 1091, 1123, 1146, 1178, 1176, 1145, 1122, 1188, 1196, 1197, 1175, 1121, 1120, 1144, 1174, 1173, 1143, 1119, 1118, 1142, 1172, 1086, 1038, 1039, 1040, 1041, 1042, 1043, 1044, 1045, 1046, 1088, 1087, 1037, 1085, 1084, 1083, 1022, 1060, 1092, 1177, 1198, 1204, 1206, 1169, 1171, 1250, 1251, 1252, 1253, 1254, 1255, 1256, 1257, 1258, 1259, 1260, 1261, 1262, 1263, 1264, 1265, 1297, 1296, 1295, 1294, 1293, 1321, 1344, 1375, 1374, 1343, 1320, 1319, 1373, 1398, 1376, 1345, 1322, 1323, 1346, 1377, 1378, 1347, 1324, 1379, 1404, 1380, 1381, 1298, 1299, 1300, 1348, 1382, 1267, 1203, 1199, 1200, 1205, 1185, 1150, 1127, 1128, 1151, 1186, 1152, 1129, 1102, 1065, 1066, 1101, 997, 996, 978, 995, 994, 993, 992, 991, 990, 989, 988, 987, 986, 956, 977, 929, 882, 876, 870, 835, 780, 889, 890, 923, 924, 925, 891, 892, 926, 927, 893, 894, 928, 930, 895, 896, 931, 932, 897, 880, 898, 899, 933, 934, 935, 936, 900, 881, 901, 902, 883, 884, 903, 904, 885, 886, 905, 906, 887, 907, 908, 909, 910, 911, 912, 913, 914, 915, 916, 917, 918, 919, 920, 940, 941, 949, 954, 948, 964, 967, 960, 947, 939, 938, 937, 946, 953, 959, 958, 952, 951, 957, 965, 966, 976, 975, 974, 985, 1018, 1017, 1016, 1015, 1014, 1013, 1012, 1011, 1010, 984, 983, 982, 981, 980, 979, 1153, 1201, 1184, 1180, 1179, 1208, 1266, 1540, 1561, 1562, 1563, 1565, 1566, 1539, 1535, 1534, 1513, 1501, 1500, 1533, 1532, 1512, 1499, 1498, 1531, 1558, 1557, 1556, 1529, 1530, 1559, 1560, 1473, 1370, 1314, 1334, 1308, 1328, 1325, 1301, 1275, 1286, 1394, 1388, 1399, 1386, 733, 383, 375, 300, 743, 744, 304, 358, 369, 604, 732, 777, 846, 855, 866, 865, 854, 874, 875, 873, 872, 942, 950, 955, 961, 970, 969, 968, 1032, 1033, 1034, 1031, 1030, 1029, 1028, 1027, 1026, 1025, 1024, 1023, 1077, 1076, 1075, 1020, 1021, 1078, 1079, 1080, 1081, 1116, 1141, 1166, 1165, 1140, 1115, 1114, 1139, 1164, 1163, 1138, 1113, 1162, 1161, 1137, 1112, 1187, 1160, 1136, 1111, 1110, 1135, 1159, 1158, 1134, 1109, 1108, 1157, 1192, 1191, 1190, 1072, 1073, 1074, 1019, 1193, 1285, 1313, 1337, 1363, 1401, 1393, 1392, 1167, 1117, 1168, 1195, 1194, 1202, 1170, 1082, 1035, 1403, 0]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1F0F88-5B9B-4292-A3EA-D4C3EFC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ko-KR" altLang="en-US" dirty="0"/>
              <a:t>샘플 분석 </a:t>
            </a:r>
            <a:r>
              <a:rPr lang="en-US" altLang="ko-KR" dirty="0"/>
              <a:t>–Genetic Algorithm data3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24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E2D6E-70EC-4BA2-AF3E-9122BB2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488F4-9BB8-4BBB-8E21-23CDE08B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생명공학 분야의 개념을 가져와서 알고리즘화 시킨 점이 인상깊다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유전적 내용을 모르고서도 생각할 수 있었겠지만 유전에 대한 학문이 이미 존재했기에 </a:t>
            </a:r>
            <a:r>
              <a:rPr lang="ko-KR" altLang="en-US" sz="2400" dirty="0" err="1"/>
              <a:t>이런쪽으로</a:t>
            </a:r>
            <a:r>
              <a:rPr lang="ko-KR" altLang="en-US" sz="2400" dirty="0"/>
              <a:t> 생각하는 것이 더 쉽지 않았을까 생각된다</a:t>
            </a:r>
            <a:r>
              <a:rPr lang="en-US" altLang="ko-KR" sz="2400" dirty="0"/>
              <a:t>.</a:t>
            </a:r>
            <a:r>
              <a:rPr lang="ko-KR" altLang="en-US" sz="2400" dirty="0"/>
              <a:t>   </a:t>
            </a:r>
            <a:r>
              <a:rPr lang="en-US" altLang="ko-KR" sz="2400" dirty="0"/>
              <a:t>(</a:t>
            </a:r>
            <a:r>
              <a:rPr lang="ko-KR" altLang="en-US" sz="2400" dirty="0"/>
              <a:t>인공 </a:t>
            </a:r>
            <a:r>
              <a:rPr lang="ko-KR" altLang="en-US" sz="2400" dirty="0" err="1"/>
              <a:t>싱경망도</a:t>
            </a:r>
            <a:r>
              <a:rPr lang="ko-KR" altLang="en-US" sz="2400" dirty="0"/>
              <a:t> 한가지 예시가 될 것 같다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하지만 좋은 부모에서 좋은 자식이 태어날 것이라는 가정은 문제에 따라 하기 힘들 수도 </a:t>
            </a:r>
            <a:r>
              <a:rPr lang="ko-KR" altLang="en-US" sz="2400" dirty="0" err="1"/>
              <a:t>있을것</a:t>
            </a:r>
            <a:r>
              <a:rPr lang="ko-KR" altLang="en-US" sz="2400" dirty="0"/>
              <a:t> 같다</a:t>
            </a:r>
            <a:r>
              <a:rPr lang="en-US" altLang="ko-KR" sz="2400" dirty="0"/>
              <a:t>.  -&gt;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과녁판</a:t>
            </a:r>
            <a:r>
              <a:rPr lang="ko-KR" altLang="en-US" sz="2400" dirty="0"/>
              <a:t> 예시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9681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5AF5-28D7-4AA6-B721-E57CFF4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과녁판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ADC934-ABCC-4168-83B9-E96D88162F58}"/>
              </a:ext>
            </a:extLst>
          </p:cNvPr>
          <p:cNvSpPr/>
          <p:nvPr/>
        </p:nvSpPr>
        <p:spPr>
          <a:xfrm>
            <a:off x="6618194" y="277437"/>
            <a:ext cx="4285129" cy="42851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DCC49A-7301-48D5-9867-F1B131481FBB}"/>
              </a:ext>
            </a:extLst>
          </p:cNvPr>
          <p:cNvSpPr/>
          <p:nvPr/>
        </p:nvSpPr>
        <p:spPr>
          <a:xfrm>
            <a:off x="6994711" y="653954"/>
            <a:ext cx="3532094" cy="35320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547CD31-E9F4-4EE1-8871-EDBF0D12A2BE}"/>
              </a:ext>
            </a:extLst>
          </p:cNvPr>
          <p:cNvSpPr/>
          <p:nvPr/>
        </p:nvSpPr>
        <p:spPr>
          <a:xfrm>
            <a:off x="7413810" y="1073054"/>
            <a:ext cx="2693895" cy="2693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1FA447-ADAB-439D-80EE-D07D26636D87}"/>
              </a:ext>
            </a:extLst>
          </p:cNvPr>
          <p:cNvSpPr/>
          <p:nvPr/>
        </p:nvSpPr>
        <p:spPr>
          <a:xfrm>
            <a:off x="7846356" y="1505600"/>
            <a:ext cx="1828801" cy="1828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B072447-7348-4C3C-AAA8-D6E40BFD0E5E}"/>
              </a:ext>
            </a:extLst>
          </p:cNvPr>
          <p:cNvSpPr/>
          <p:nvPr/>
        </p:nvSpPr>
        <p:spPr>
          <a:xfrm>
            <a:off x="9684121" y="1441635"/>
            <a:ext cx="161365" cy="16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4ECAA8-C14E-4ADB-AF0E-C6BABC7ECD29}"/>
              </a:ext>
            </a:extLst>
          </p:cNvPr>
          <p:cNvSpPr/>
          <p:nvPr/>
        </p:nvSpPr>
        <p:spPr>
          <a:xfrm>
            <a:off x="7699557" y="3253718"/>
            <a:ext cx="161365" cy="16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3891C8-78D9-4AD4-A765-126D1049BA33}"/>
              </a:ext>
            </a:extLst>
          </p:cNvPr>
          <p:cNvSpPr/>
          <p:nvPr/>
        </p:nvSpPr>
        <p:spPr>
          <a:xfrm>
            <a:off x="838200" y="2324940"/>
            <a:ext cx="161365" cy="16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E5C07-6C80-4866-8349-DF8BE70F17C8}"/>
              </a:ext>
            </a:extLst>
          </p:cNvPr>
          <p:cNvSpPr txBox="1"/>
          <p:nvPr/>
        </p:nvSpPr>
        <p:spPr>
          <a:xfrm>
            <a:off x="1108263" y="2220956"/>
            <a:ext cx="131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경로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6C22B1-E398-4606-AD91-2B6D19F1A22D}"/>
              </a:ext>
            </a:extLst>
          </p:cNvPr>
          <p:cNvSpPr/>
          <p:nvPr/>
        </p:nvSpPr>
        <p:spPr>
          <a:xfrm>
            <a:off x="838200" y="2742309"/>
            <a:ext cx="161365" cy="161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3AE8D-6CA8-4216-8D66-11B35D43FC65}"/>
              </a:ext>
            </a:extLst>
          </p:cNvPr>
          <p:cNvSpPr txBox="1"/>
          <p:nvPr/>
        </p:nvSpPr>
        <p:spPr>
          <a:xfrm>
            <a:off x="1108263" y="2638325"/>
            <a:ext cx="131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경로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3BB0-B7F0-4AD4-B992-D3EA81950349}"/>
              </a:ext>
            </a:extLst>
          </p:cNvPr>
          <p:cNvSpPr txBox="1"/>
          <p:nvPr/>
        </p:nvSpPr>
        <p:spPr>
          <a:xfrm>
            <a:off x="1288677" y="3074892"/>
            <a:ext cx="237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Only</a:t>
            </a:r>
            <a:r>
              <a:rPr lang="ko-KR" altLang="en-US" dirty="0"/>
              <a:t> </a:t>
            </a:r>
            <a:r>
              <a:rPr lang="en-US" altLang="ko-KR" dirty="0"/>
              <a:t>crossover</a:t>
            </a:r>
          </a:p>
          <a:p>
            <a:r>
              <a:rPr lang="en-US" altLang="ko-KR" dirty="0"/>
              <a:t>- No   mutation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291F61-0915-4051-B437-105ED6CDB71B}"/>
              </a:ext>
            </a:extLst>
          </p:cNvPr>
          <p:cNvSpPr/>
          <p:nvPr/>
        </p:nvSpPr>
        <p:spPr>
          <a:xfrm>
            <a:off x="9678519" y="3253717"/>
            <a:ext cx="161365" cy="161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6E5FBA-8ED5-4658-AED1-20C48AC4F79D}"/>
              </a:ext>
            </a:extLst>
          </p:cNvPr>
          <p:cNvSpPr/>
          <p:nvPr/>
        </p:nvSpPr>
        <p:spPr>
          <a:xfrm>
            <a:off x="7699557" y="1441635"/>
            <a:ext cx="161365" cy="161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B50CC96-5197-4B6A-B708-A4588B3B3891}"/>
              </a:ext>
            </a:extLst>
          </p:cNvPr>
          <p:cNvSpPr/>
          <p:nvPr/>
        </p:nvSpPr>
        <p:spPr>
          <a:xfrm>
            <a:off x="8276664" y="2221425"/>
            <a:ext cx="161365" cy="1613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4B7B44-5EB7-4134-88E1-4E5A8354E466}"/>
              </a:ext>
            </a:extLst>
          </p:cNvPr>
          <p:cNvSpPr/>
          <p:nvPr/>
        </p:nvSpPr>
        <p:spPr>
          <a:xfrm>
            <a:off x="7123578" y="2091948"/>
            <a:ext cx="161365" cy="1613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FC62634-8E78-4295-A96D-79F0D52DBD20}"/>
              </a:ext>
            </a:extLst>
          </p:cNvPr>
          <p:cNvSpPr/>
          <p:nvPr/>
        </p:nvSpPr>
        <p:spPr>
          <a:xfrm>
            <a:off x="8778685" y="411907"/>
            <a:ext cx="161365" cy="1613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73870AA-DF14-4E57-B1E5-7DC3CE602C6A}"/>
              </a:ext>
            </a:extLst>
          </p:cNvPr>
          <p:cNvSpPr/>
          <p:nvPr/>
        </p:nvSpPr>
        <p:spPr>
          <a:xfrm>
            <a:off x="9038664" y="3847631"/>
            <a:ext cx="161365" cy="1613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144A96-0D8F-419A-8E04-F22BB05BD291}"/>
              </a:ext>
            </a:extLst>
          </p:cNvPr>
          <p:cNvSpPr/>
          <p:nvPr/>
        </p:nvSpPr>
        <p:spPr>
          <a:xfrm>
            <a:off x="838200" y="3878073"/>
            <a:ext cx="161365" cy="1613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9F2C61-3353-4BF3-89D1-30A145D1D347}"/>
              </a:ext>
            </a:extLst>
          </p:cNvPr>
          <p:cNvSpPr txBox="1"/>
          <p:nvPr/>
        </p:nvSpPr>
        <p:spPr>
          <a:xfrm>
            <a:off x="1108263" y="3774089"/>
            <a:ext cx="131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Mutation (Child1)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2741A-ECE2-4D53-9D29-4D1DD7C0BA95}"/>
              </a:ext>
            </a:extLst>
          </p:cNvPr>
          <p:cNvSpPr txBox="1"/>
          <p:nvPr/>
        </p:nvSpPr>
        <p:spPr>
          <a:xfrm>
            <a:off x="426944" y="4685501"/>
            <a:ext cx="1068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정말 단순한 예시이지만 </a:t>
            </a:r>
            <a:r>
              <a:rPr lang="en-US" altLang="ko-KR" dirty="0"/>
              <a:t>(</a:t>
            </a:r>
            <a:r>
              <a:rPr lang="ko-KR" altLang="en-US" dirty="0"/>
              <a:t>설명을 위해 </a:t>
            </a:r>
            <a:r>
              <a:rPr lang="en-US" altLang="ko-KR" dirty="0"/>
              <a:t>2</a:t>
            </a:r>
            <a:r>
              <a:rPr lang="ko-KR" altLang="en-US" dirty="0"/>
              <a:t>차원 좌표로 가정</a:t>
            </a:r>
            <a:r>
              <a:rPr lang="en-US" altLang="ko-KR" dirty="0"/>
              <a:t>, </a:t>
            </a:r>
            <a:r>
              <a:rPr lang="ko-KR" altLang="en-US" dirty="0"/>
              <a:t>차원을 늘려도 동일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다음과 같이 좌표로 표현이 되며 </a:t>
            </a:r>
            <a:r>
              <a:rPr lang="en-US" altLang="ko-KR" dirty="0"/>
              <a:t>crossover</a:t>
            </a:r>
            <a:r>
              <a:rPr lang="ko-KR" altLang="en-US" dirty="0"/>
              <a:t>이 일어날 경우</a:t>
            </a:r>
            <a:r>
              <a:rPr lang="en-US" altLang="ko-KR" dirty="0"/>
              <a:t> </a:t>
            </a:r>
            <a:r>
              <a:rPr lang="ko-KR" altLang="en-US" dirty="0"/>
              <a:t>점수가 높은 두 </a:t>
            </a:r>
            <a:r>
              <a:rPr lang="en-US" altLang="ko-KR" dirty="0"/>
              <a:t>parent</a:t>
            </a:r>
            <a:r>
              <a:rPr lang="ko-KR" altLang="en-US" dirty="0"/>
              <a:t>를 선택하는 것보다 점수가 낮은 두 </a:t>
            </a:r>
            <a:r>
              <a:rPr lang="en-US" altLang="ko-KR" dirty="0"/>
              <a:t>parent</a:t>
            </a:r>
            <a:r>
              <a:rPr lang="ko-KR" altLang="en-US" dirty="0"/>
              <a:t>를 선택하는 경우가 더 뛰어난 </a:t>
            </a:r>
            <a:r>
              <a:rPr lang="en-US" altLang="ko-KR" dirty="0"/>
              <a:t>Child</a:t>
            </a:r>
            <a:r>
              <a:rPr lang="ko-KR" altLang="en-US" dirty="0"/>
              <a:t>가 생긴다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2CDC05-F33E-4105-AEBD-D715DA844ABE}"/>
              </a:ext>
            </a:extLst>
          </p:cNvPr>
          <p:cNvSpPr/>
          <p:nvPr/>
        </p:nvSpPr>
        <p:spPr>
          <a:xfrm flipH="1">
            <a:off x="6874807" y="2299397"/>
            <a:ext cx="161365" cy="16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7958C12-CF4A-4E0F-971B-E8E6CEEF19D1}"/>
              </a:ext>
            </a:extLst>
          </p:cNvPr>
          <p:cNvSpPr/>
          <p:nvPr/>
        </p:nvSpPr>
        <p:spPr>
          <a:xfrm flipH="1">
            <a:off x="8687357" y="4114119"/>
            <a:ext cx="161365" cy="16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E24F03F-9F36-4A4F-B8BF-B4261DB89683}"/>
              </a:ext>
            </a:extLst>
          </p:cNvPr>
          <p:cNvSpPr/>
          <p:nvPr/>
        </p:nvSpPr>
        <p:spPr>
          <a:xfrm flipH="1">
            <a:off x="6869205" y="4111479"/>
            <a:ext cx="161365" cy="161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B025C06-45F0-46FE-AD70-D96E1FB03EDF}"/>
              </a:ext>
            </a:extLst>
          </p:cNvPr>
          <p:cNvSpPr/>
          <p:nvPr/>
        </p:nvSpPr>
        <p:spPr>
          <a:xfrm flipH="1">
            <a:off x="8687357" y="2302036"/>
            <a:ext cx="161365" cy="161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3B8A9FC-179F-464B-BC44-DA612AF08130}"/>
              </a:ext>
            </a:extLst>
          </p:cNvPr>
          <p:cNvCxnSpPr/>
          <p:nvPr/>
        </p:nvCxnSpPr>
        <p:spPr>
          <a:xfrm>
            <a:off x="6949887" y="2448295"/>
            <a:ext cx="0" cy="175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541CE3-0FFC-4579-ADDA-7C79346A3301}"/>
              </a:ext>
            </a:extLst>
          </p:cNvPr>
          <p:cNvCxnSpPr/>
          <p:nvPr/>
        </p:nvCxnSpPr>
        <p:spPr>
          <a:xfrm>
            <a:off x="8768042" y="2378727"/>
            <a:ext cx="0" cy="175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B2D77D9-63D7-4ED7-A4DA-9BFEF04D6DFD}"/>
              </a:ext>
            </a:extLst>
          </p:cNvPr>
          <p:cNvCxnSpPr>
            <a:cxnSpLocks/>
          </p:cNvCxnSpPr>
          <p:nvPr/>
        </p:nvCxnSpPr>
        <p:spPr>
          <a:xfrm rot="5400000">
            <a:off x="7899446" y="1493927"/>
            <a:ext cx="0" cy="175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11B74FF-82F9-484F-8A54-D155A89808C2}"/>
              </a:ext>
            </a:extLst>
          </p:cNvPr>
          <p:cNvCxnSpPr>
            <a:cxnSpLocks/>
          </p:cNvCxnSpPr>
          <p:nvPr/>
        </p:nvCxnSpPr>
        <p:spPr>
          <a:xfrm rot="5400000">
            <a:off x="7799851" y="3315165"/>
            <a:ext cx="0" cy="175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58BF83D-B15E-42B9-80C8-2DD85FB54A65}"/>
              </a:ext>
            </a:extLst>
          </p:cNvPr>
          <p:cNvCxnSpPr>
            <a:cxnSpLocks/>
          </p:cNvCxnSpPr>
          <p:nvPr/>
        </p:nvCxnSpPr>
        <p:spPr>
          <a:xfrm flipH="1">
            <a:off x="7864286" y="1526964"/>
            <a:ext cx="180428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8CF9F7F-F398-499B-A6E1-FC1217B57A71}"/>
              </a:ext>
            </a:extLst>
          </p:cNvPr>
          <p:cNvCxnSpPr>
            <a:cxnSpLocks/>
          </p:cNvCxnSpPr>
          <p:nvPr/>
        </p:nvCxnSpPr>
        <p:spPr>
          <a:xfrm flipH="1">
            <a:off x="7875488" y="3326136"/>
            <a:ext cx="180428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63BF9E6-85CF-4680-8F69-7C017F4E7ACF}"/>
              </a:ext>
            </a:extLst>
          </p:cNvPr>
          <p:cNvCxnSpPr/>
          <p:nvPr/>
        </p:nvCxnSpPr>
        <p:spPr>
          <a:xfrm>
            <a:off x="9759201" y="1632504"/>
            <a:ext cx="0" cy="175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E77903-FB11-41C7-9BFB-ED6B83B1F01C}"/>
              </a:ext>
            </a:extLst>
          </p:cNvPr>
          <p:cNvCxnSpPr/>
          <p:nvPr/>
        </p:nvCxnSpPr>
        <p:spPr>
          <a:xfrm>
            <a:off x="7778559" y="1502465"/>
            <a:ext cx="0" cy="175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123055-95C4-496C-B6DE-4B9495E5B671}"/>
              </a:ext>
            </a:extLst>
          </p:cNvPr>
          <p:cNvSpPr txBox="1"/>
          <p:nvPr/>
        </p:nvSpPr>
        <p:spPr>
          <a:xfrm>
            <a:off x="546847" y="5885830"/>
            <a:ext cx="984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</a:t>
            </a:r>
            <a:r>
              <a:rPr lang="ko-KR" altLang="en-US" dirty="0"/>
              <a:t>처럼 </a:t>
            </a:r>
            <a:r>
              <a:rPr lang="en-US" altLang="ko-KR" dirty="0"/>
              <a:t>Bad move</a:t>
            </a:r>
            <a:r>
              <a:rPr lang="ko-KR" altLang="en-US" dirty="0"/>
              <a:t>를 허용하면 더 좋은 결과가 나올 수도 있지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19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17883</Words>
  <Application>Microsoft Office PowerPoint</Application>
  <PresentationFormat>와이드스크린</PresentationFormat>
  <Paragraphs>208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 Unicode MS</vt:lpstr>
      <vt:lpstr>맑은 고딕</vt:lpstr>
      <vt:lpstr>Arial</vt:lpstr>
      <vt:lpstr>Wingdings</vt:lpstr>
      <vt:lpstr>Office 테마</vt:lpstr>
      <vt:lpstr>인공지능 HW6</vt:lpstr>
      <vt:lpstr>목차</vt:lpstr>
      <vt:lpstr>샘플 분석 –Genetic Algorithm data1</vt:lpstr>
      <vt:lpstr>샘플 분석 –Genetic Algorithm data2</vt:lpstr>
      <vt:lpstr>샘플 분석 –Genetic Algorithm data2</vt:lpstr>
      <vt:lpstr>샘플 분석 –Genetic Algorithm data3</vt:lpstr>
      <vt:lpstr>샘플 분석 –Genetic Algorithm data3</vt:lpstr>
      <vt:lpstr>느낀점</vt:lpstr>
      <vt:lpstr>느낀점 - 과녁판</vt:lpstr>
      <vt:lpstr>과녁판 예시로부터 새롭게 생각한점</vt:lpstr>
      <vt:lpstr>Improvement</vt:lpstr>
      <vt:lpstr>유전 알고리즘에서는 어떨까?</vt:lpstr>
      <vt:lpstr>Mutation 변화</vt:lpstr>
      <vt:lpstr>Mutation iteration 변화</vt:lpstr>
      <vt:lpstr>Genetic Algorithm improve data1</vt:lpstr>
      <vt:lpstr>Genetic Algorithm improve data2</vt:lpstr>
      <vt:lpstr>Genetic Algorithm improve data2</vt:lpstr>
      <vt:lpstr>Genetic Algorithm improve data3</vt:lpstr>
      <vt:lpstr>Genetic Algorithm improve data3</vt:lpstr>
      <vt:lpstr>Genetic Algorithm improve data3</vt:lpstr>
      <vt:lpstr>Without Bad moves</vt:lpstr>
      <vt:lpstr>Genetic Algorithm improve data1</vt:lpstr>
      <vt:lpstr>Genetic Algorithm improve data2</vt:lpstr>
      <vt:lpstr>Genetic Algorithm improve data2</vt:lpstr>
      <vt:lpstr>Genetic Algorithm improve data3</vt:lpstr>
      <vt:lpstr>Genetic Algorithm improve data3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HW4</dc:title>
  <dc:creator>이 준협</dc:creator>
  <cp:lastModifiedBy>이 준협</cp:lastModifiedBy>
  <cp:revision>333</cp:revision>
  <dcterms:created xsi:type="dcterms:W3CDTF">2020-09-29T17:42:23Z</dcterms:created>
  <dcterms:modified xsi:type="dcterms:W3CDTF">2020-10-15T19:42:10Z</dcterms:modified>
</cp:coreProperties>
</file>