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8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4C733-E473-49A9-84AC-6A496604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93FC0-035D-491C-96F1-8E4E6C13D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59D3B-750C-4DFB-8424-758CA2CE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90C87-4967-43A1-B953-A895E631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2B8B4-F447-4C0B-AFE6-8F06E50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64A6B-CABE-4B70-B9F1-C1D85DF7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7CBA8-9DD1-4E2A-9802-ABF5B9CC5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D0C4-691C-465C-9E0E-6A04CB5F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FD3F8-D883-46BB-9489-65EEDB5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EC0E4-F398-46F4-8EEE-CBB58534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9DB9F-43C7-4D86-97BC-19A042198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EE9A6-DCA4-4C61-B3E6-0B1A390B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0D4CE-2BB7-48F0-9DAE-61D1909C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6842A-40D3-4F64-8831-78E2EF7B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44B41-E3D3-49FB-B917-1587AAC0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2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F1744-3653-469D-906F-DCCD4BA3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F635D-562F-4FC6-9E77-A558DC89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3381-8A39-4C7E-8BF8-1C85366A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1FC82-4828-49F6-8409-D5D9DF9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0E5F3-B4DF-419A-8616-138309EE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5D64-AFCC-4170-BA6F-99DBAF8D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72798-312D-4EA1-833B-E75599A8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E77BE-881C-45A4-8658-FEFD7999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8CE14-1376-4194-A657-4BEEAA9E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B54E8-C5B8-4181-AC38-CE73C35C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4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46545-15A9-4050-B43A-9EFA0C5D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9299E-70B9-4695-B22B-6AD10A17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72860-F359-42A1-98F1-62D715A8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89B28-AD21-464C-A904-E3AD6168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D1297-0233-467F-8A33-C59FE1C4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174CE4-91C2-4C06-BB4F-7FB591C4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5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7023-5029-4A52-8506-F6C45DDC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8D4E7-D725-4436-AD2F-1A704145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3099D-E281-4B56-86B5-5775A1ED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0A97B-F29C-46FE-BC55-3E5E8F390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BAC603-7085-4309-ABBE-2DC9E6561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D42AD-0F88-49D0-9F13-E6116137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C1EF9-417A-4024-8278-228A5A75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FF319-8949-4673-8B80-76DDC5C4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3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8E153-FC5D-44DE-9377-EA5FC5C8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AE524-2805-47F0-89D7-013E7992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C9972B-8B12-411D-B5C4-F6CEF20F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981C7-5A5F-43D3-AE43-4C656CDC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2295D4-C2FD-4C8C-9E49-6B4D4BFD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B1EA4-77B5-4110-B4F3-5C7BA3EA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83141-2AB6-4A8F-BAE3-AD4B67EE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3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AF74-9D39-4193-B1DF-1C0C41DE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5D5F-0B04-44B9-A0A2-FFC31693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9766F6-FC41-4B5A-976D-A1AFDDCD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A7959-6BD5-478E-BCAE-B27E48E2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C211C-D48B-44FF-9FA4-1C744225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1E90D-7B6C-471D-A8AC-F29C5425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5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98144-92BA-480F-B038-40E529E4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9A1A6D-42C1-4C0D-8487-C8F191CCC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850F48-4C47-41BC-8726-576FBCFAE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9C453-A3A4-45D6-AD02-5E48F1B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9FA68-A1F4-4F01-B740-F9F61B42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85CA6-C070-43CC-BB56-EDB8CBD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6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90F9C-9AB0-488C-BE8E-FE9B388E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0905E-9B57-4DB3-BAF1-825137E8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AA417-D372-4BB3-A16A-CC6EC82E4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E059-8EEE-4775-A1CC-A3BC4AB62453}" type="datetimeFigureOut">
              <a:rPr lang="ko-KR" altLang="en-US" smtClean="0"/>
              <a:t>2020-09-30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8303E-1773-4ABD-9848-4641B2144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AC514-DD60-404B-8694-473BB26D0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1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6046-4180-413A-AAAF-1AD99D74C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  <a:r>
              <a:rPr lang="en-US" altLang="ko-KR" dirty="0"/>
              <a:t>HW4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485B7-89DD-4C04-8CA3-A2AC5F503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20162874 </a:t>
            </a:r>
            <a:r>
              <a:rPr lang="ko-KR" altLang="en-US" dirty="0"/>
              <a:t>이준협</a:t>
            </a:r>
          </a:p>
        </p:txBody>
      </p:sp>
    </p:spTree>
    <p:extLst>
      <p:ext uri="{BB962C8B-B14F-4D97-AF65-F5344CB8AC3E}">
        <p14:creationId xmlns:p14="http://schemas.microsoft.com/office/powerpoint/2010/main" val="390403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D05A8EB-FFD7-45E4-834E-45C2F34F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78" cy="1325563"/>
          </a:xfrm>
        </p:spPr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Hill Climbing</a:t>
            </a:r>
            <a:r>
              <a:rPr lang="ko-KR" altLang="en-US" dirty="0"/>
              <a:t> </a:t>
            </a:r>
            <a:r>
              <a:rPr lang="en-US" altLang="ko-KR" dirty="0"/>
              <a:t>Algorithm data3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A0F7864-6DA8-4840-B5D6-0E31E9F3A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63168"/>
            <a:ext cx="6096000" cy="480657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C461638-C447-4AD9-868D-FC281F62C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0210"/>
            <a:ext cx="6096000" cy="47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A4697C6-2A62-429D-8BFF-7F7ADAFB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78" cy="1325563"/>
          </a:xfrm>
        </p:spPr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Hill Climbing</a:t>
            </a:r>
            <a:r>
              <a:rPr lang="ko-KR" altLang="en-US" dirty="0"/>
              <a:t> </a:t>
            </a:r>
            <a:r>
              <a:rPr lang="en-US" altLang="ko-KR" dirty="0"/>
              <a:t>Algorithm data3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640113-4D44-4068-AAAC-561CB5B21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1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E2D6E-70EC-4BA2-AF3E-9122BB2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488F4-9BB8-4BBB-8E21-23CDE08B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처음 </a:t>
            </a:r>
            <a:r>
              <a:rPr lang="en-US" altLang="ko-KR" sz="2400" dirty="0"/>
              <a:t>greedy algorithm</a:t>
            </a:r>
            <a:r>
              <a:rPr lang="ko-KR" altLang="en-US" sz="2400" dirty="0"/>
              <a:t>을 접했을 때는 너무나도 당연해 보였고 단순해서 실생활에 적용되는 예시는 없다고 생각했다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위 예시와 같이 </a:t>
            </a:r>
            <a:r>
              <a:rPr lang="en-US" altLang="ko-KR" sz="2400" dirty="0"/>
              <a:t>real world</a:t>
            </a:r>
            <a:r>
              <a:rPr lang="ko-KR" altLang="en-US" sz="2400" dirty="0"/>
              <a:t>에서는 오히려 </a:t>
            </a:r>
            <a:r>
              <a:rPr lang="en-US" altLang="ko-KR" sz="2400" dirty="0"/>
              <a:t>NP hard</a:t>
            </a:r>
            <a:r>
              <a:rPr lang="ko-KR" altLang="en-US" sz="2400" dirty="0"/>
              <a:t>인 경우가 많아서 </a:t>
            </a:r>
            <a:r>
              <a:rPr lang="en-US" altLang="ko-KR" sz="2400" dirty="0"/>
              <a:t>Greedy </a:t>
            </a:r>
            <a:r>
              <a:rPr lang="ko-KR" altLang="en-US" sz="2400" dirty="0"/>
              <a:t>방식이 오히려 훌륭한 접근 방법이 될 수 있다는 것을 </a:t>
            </a:r>
            <a:r>
              <a:rPr lang="ko-KR" altLang="en-US" sz="2400" dirty="0" err="1"/>
              <a:t>깨달았다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또한 </a:t>
            </a:r>
            <a:r>
              <a:rPr lang="en-US" altLang="ko-KR" sz="2400" dirty="0"/>
              <a:t>best </a:t>
            </a:r>
            <a:r>
              <a:rPr lang="en-US" altLang="ko-KR" sz="2400" dirty="0" err="1"/>
              <a:t>answe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찾는것</a:t>
            </a:r>
            <a:r>
              <a:rPr lang="ko-KR" altLang="en-US" sz="2400" dirty="0"/>
              <a:t> 보다는 </a:t>
            </a:r>
            <a:r>
              <a:rPr lang="en-US" altLang="ko-KR" sz="2400" dirty="0"/>
              <a:t>time</a:t>
            </a:r>
            <a:r>
              <a:rPr lang="ko-KR" altLang="en-US" sz="2400" dirty="0"/>
              <a:t>을 줄이면서 </a:t>
            </a:r>
            <a:r>
              <a:rPr lang="en-US" altLang="ko-KR" sz="2400" dirty="0"/>
              <a:t>optimal</a:t>
            </a:r>
            <a:r>
              <a:rPr lang="ko-KR" altLang="en-US" sz="2400" dirty="0"/>
              <a:t>한 </a:t>
            </a:r>
            <a:r>
              <a:rPr lang="en-US" altLang="ko-KR" sz="2400" dirty="0"/>
              <a:t>solution</a:t>
            </a:r>
            <a:r>
              <a:rPr lang="ko-KR" altLang="en-US" sz="2400" dirty="0"/>
              <a:t>을 찾는 방식이 실제로 더 </a:t>
            </a:r>
            <a:r>
              <a:rPr lang="ko-KR" altLang="en-US" sz="2400" dirty="0" err="1"/>
              <a:t>의미있는</a:t>
            </a:r>
            <a:r>
              <a:rPr lang="ko-KR" altLang="en-US" sz="2400" dirty="0"/>
              <a:t> 접근이라는 것을 느꼈다</a:t>
            </a:r>
            <a:r>
              <a:rPr lang="en-US" altLang="ko-KR" sz="2400" dirty="0"/>
              <a:t>. 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73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796D1-7447-4121-8903-4D4DAE2A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개선 </a:t>
            </a:r>
            <a:r>
              <a:rPr lang="en-US" altLang="ko-KR" dirty="0"/>
              <a:t>– Greedy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E6AC1-CCD9-4CC3-B048-7C671E57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3894" cy="4351338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en-US" altLang="ko-KR" dirty="0" err="1"/>
              <a:t>idx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nearest_list</a:t>
            </a:r>
            <a:r>
              <a:rPr lang="en-US" altLang="ko-KR" dirty="0"/>
              <a:t>)):</a:t>
            </a:r>
          </a:p>
          <a:p>
            <a:r>
              <a:rPr lang="en-US" altLang="ko-KR" dirty="0"/>
              <a:t>Nearest city</a:t>
            </a:r>
            <a:r>
              <a:rPr lang="ko-KR" altLang="en-US" dirty="0"/>
              <a:t>에서 가까운 도시들은 순차적으로 탐색하는 부분인데 </a:t>
            </a:r>
            <a:r>
              <a:rPr lang="en-US" altLang="ko-KR" dirty="0" err="1"/>
              <a:t>nearest_list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length</a:t>
            </a:r>
            <a:r>
              <a:rPr lang="ko-KR" altLang="en-US" dirty="0"/>
              <a:t>가 언제나 </a:t>
            </a:r>
            <a:r>
              <a:rPr lang="en-US" altLang="ko-KR" dirty="0" err="1"/>
              <a:t>cnt_cities</a:t>
            </a:r>
            <a:r>
              <a:rPr lang="ko-KR" altLang="en-US" dirty="0"/>
              <a:t>로 고정임에도 불구하고 </a:t>
            </a:r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함수를 이용해서 구해주었기 때문에 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idx</a:t>
            </a:r>
            <a:r>
              <a:rPr lang="en-US" altLang="ko-KR" dirty="0"/>
              <a:t> in range(</a:t>
            </a:r>
            <a:r>
              <a:rPr lang="en-US" altLang="ko-KR" dirty="0" err="1"/>
              <a:t>cnt_cities</a:t>
            </a:r>
            <a:r>
              <a:rPr lang="en-US" altLang="ko-KR" dirty="0"/>
              <a:t>):  </a:t>
            </a:r>
            <a:r>
              <a:rPr lang="ko-KR" altLang="en-US" dirty="0"/>
              <a:t>로 바꾸어 주었다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Path </a:t>
            </a:r>
            <a:r>
              <a:rPr lang="ko-KR" altLang="en-US" dirty="0"/>
              <a:t>와 </a:t>
            </a:r>
            <a:r>
              <a:rPr lang="en-US" altLang="ko-KR" dirty="0"/>
              <a:t>best cost</a:t>
            </a:r>
            <a:r>
              <a:rPr lang="ko-KR" altLang="en-US" dirty="0"/>
              <a:t>는 동일하므로 생략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768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FEEEB-6C64-4700-847E-23F438AE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9" y="0"/>
            <a:ext cx="11165541" cy="1325563"/>
          </a:xfrm>
        </p:spPr>
        <p:txBody>
          <a:bodyPr/>
          <a:lstStyle/>
          <a:p>
            <a:r>
              <a:rPr lang="en-US" altLang="ko-KR" dirty="0"/>
              <a:t>Greedy Time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1,2,3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51C100-4878-46F4-9450-70715855E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2"/>
          <a:stretch/>
        </p:blipFill>
        <p:spPr>
          <a:xfrm>
            <a:off x="0" y="1805490"/>
            <a:ext cx="9502588" cy="11964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FE13BA-74ED-482E-922B-C7E5E1966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50"/>
          <a:stretch/>
        </p:blipFill>
        <p:spPr>
          <a:xfrm>
            <a:off x="0" y="3163656"/>
            <a:ext cx="9871592" cy="807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71DDF9-4EEE-413C-B68E-B62A060C06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27"/>
          <a:stretch/>
        </p:blipFill>
        <p:spPr>
          <a:xfrm>
            <a:off x="0" y="4298190"/>
            <a:ext cx="10073625" cy="1083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D649B1-FEF8-4A6B-8978-440004BD8CF9}"/>
              </a:ext>
            </a:extLst>
          </p:cNvPr>
          <p:cNvSpPr txBox="1"/>
          <p:nvPr/>
        </p:nvSpPr>
        <p:spPr>
          <a:xfrm flipH="1">
            <a:off x="758471" y="5974603"/>
            <a:ext cx="754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실행시간이 상당히 짧아진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18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9F2C7-9B81-4FF0-9509-A414502B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개선 </a:t>
            </a:r>
            <a:r>
              <a:rPr lang="en-US" altLang="ko-KR" dirty="0"/>
              <a:t>– Greedy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1AF29-7592-4C6B-B80F-1D26929E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4225" cy="4351338"/>
          </a:xfrm>
        </p:spPr>
        <p:txBody>
          <a:bodyPr/>
          <a:lstStyle/>
          <a:p>
            <a:r>
              <a:rPr lang="en-US" altLang="ko-KR" dirty="0"/>
              <a:t>Greedy</a:t>
            </a:r>
            <a:r>
              <a:rPr lang="ko-KR" altLang="en-US" dirty="0"/>
              <a:t>한 접근방식으로 생각하다가 가장 가까운 점을 선택하는 방식이 아닌 가장 가까운 점과 그 점에서 갈 수 있는 가장 가까운 점을 선택하여 점은 </a:t>
            </a:r>
            <a:r>
              <a:rPr lang="en-US" altLang="ko-KR" b="1" u="sng" dirty="0"/>
              <a:t>2</a:t>
            </a:r>
            <a:r>
              <a:rPr lang="ko-KR" altLang="en-US" b="1" u="sng" dirty="0"/>
              <a:t>개</a:t>
            </a:r>
            <a:r>
              <a:rPr lang="ko-KR" altLang="en-US" dirty="0"/>
              <a:t>씩</a:t>
            </a:r>
            <a:r>
              <a:rPr lang="ko-KR" altLang="en-US" b="1" dirty="0"/>
              <a:t> </a:t>
            </a:r>
            <a:r>
              <a:rPr lang="ko-KR" altLang="en-US" dirty="0"/>
              <a:t>선택하는 방법을 시도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간단한 </a:t>
            </a:r>
            <a:r>
              <a:rPr lang="en-US" altLang="ko-KR" dirty="0"/>
              <a:t>test data</a:t>
            </a:r>
            <a:r>
              <a:rPr lang="ko-KR" altLang="en-US" dirty="0"/>
              <a:t>를 만들어서 원인을 분석해본 결과 </a:t>
            </a:r>
            <a:r>
              <a:rPr lang="ko-KR" altLang="en-US" dirty="0" err="1"/>
              <a:t>두개씩</a:t>
            </a:r>
            <a:r>
              <a:rPr lang="ko-KR" altLang="en-US" dirty="0"/>
              <a:t> </a:t>
            </a:r>
            <a:r>
              <a:rPr lang="ko-KR" altLang="en-US" dirty="0" err="1"/>
              <a:t>선택해나갈</a:t>
            </a:r>
            <a:r>
              <a:rPr lang="ko-KR" altLang="en-US" dirty="0"/>
              <a:t> 경우 상당히 비효율적인 선택을 하는 경우가 생겼다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결론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개씩 선택하는 것보다 좋지않은 결과물 도출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45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CDFF-3855-42A4-8694-57760BBF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efficiency improve data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CB5798-57F6-4CB8-AB33-64386714F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385"/>
            <a:ext cx="8070279" cy="89161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DA42A0-57D0-49EA-ABAD-CE40D6C6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89" y="3057501"/>
            <a:ext cx="5109915" cy="38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8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CDFF-3855-42A4-8694-57760BBF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efficiency improve data 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DA42A0-57D0-49EA-ABAD-CE40D6C6C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10" y="2009751"/>
            <a:ext cx="5109915" cy="3800499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F178F0B-6760-4984-8C02-248529405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265" y="1485434"/>
            <a:ext cx="750635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CDFF-3855-42A4-8694-57760BBF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efficiency improve data 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2964A-7328-4C9A-B18A-8B1316A8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Execution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Time: 119.09821057319641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Cost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11264.2433264461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3A8CFDA-CF9A-490C-9C04-8BF9F20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E58CAB2-AAB2-4B14-A7D7-4B6EEC2C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4C3DE5-5799-4FCD-A378-55F9A4D11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63" y="1252723"/>
            <a:ext cx="5852172" cy="435255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BC7A0B7-9CFC-4E87-A0D1-7A2615251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2800463"/>
            <a:ext cx="4887126" cy="40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1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D4C2-07A5-4FEF-AC41-352ED4AD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개선 </a:t>
            </a:r>
            <a:r>
              <a:rPr lang="en-US" altLang="ko-KR" dirty="0"/>
              <a:t>– Hill</a:t>
            </a:r>
            <a:r>
              <a:rPr lang="ko-KR" altLang="en-US" dirty="0"/>
              <a:t> </a:t>
            </a:r>
            <a:r>
              <a:rPr lang="en-US" altLang="ko-KR" dirty="0"/>
              <a:t>Climbing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E18B1-7428-49CC-AB61-3CDD077F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Greedy</a:t>
            </a:r>
            <a:r>
              <a:rPr lang="ko-KR" altLang="en-US" dirty="0"/>
              <a:t>와 마찬가지로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nearest_list</a:t>
            </a:r>
            <a:r>
              <a:rPr lang="en-US" altLang="ko-KR" dirty="0"/>
              <a:t>) </a:t>
            </a:r>
            <a:r>
              <a:rPr lang="ko-KR" altLang="en-US" dirty="0"/>
              <a:t>부분이 언제나 같은 값임에도 불구하고 함수를 매번 호출하고 있기 때문에 </a:t>
            </a:r>
            <a:endParaRPr lang="en-US" altLang="ko-KR" dirty="0"/>
          </a:p>
          <a:p>
            <a:r>
              <a:rPr lang="en-US" altLang="ko-KR" dirty="0" err="1"/>
              <a:t>Cnt_cities</a:t>
            </a:r>
            <a:r>
              <a:rPr lang="ko-KR" altLang="en-US" dirty="0"/>
              <a:t>로 그 값을 변화시켜 </a:t>
            </a:r>
            <a:r>
              <a:rPr lang="en-US" altLang="ko-KR" dirty="0"/>
              <a:t>time reducing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Random</a:t>
            </a:r>
            <a:r>
              <a:rPr lang="ko-KR" altLang="en-US" dirty="0"/>
              <a:t>적 요소가 들어있기 때문에 </a:t>
            </a:r>
            <a:r>
              <a:rPr lang="en-US" altLang="ko-KR" dirty="0"/>
              <a:t>fig</a:t>
            </a:r>
            <a:r>
              <a:rPr lang="ko-KR" altLang="en-US" dirty="0"/>
              <a:t>는 생략하지않는다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Greedy </a:t>
            </a:r>
            <a:r>
              <a:rPr lang="ko-KR" altLang="en-US" dirty="0"/>
              <a:t>에서도 효과가 있었기 때문에 </a:t>
            </a:r>
            <a:r>
              <a:rPr lang="en-US" altLang="ko-KR" dirty="0" err="1"/>
              <a:t>HillClimbing</a:t>
            </a:r>
            <a:r>
              <a:rPr lang="en-US" altLang="ko-KR" dirty="0"/>
              <a:t> </a:t>
            </a:r>
            <a:r>
              <a:rPr lang="ko-KR" altLang="en-US" dirty="0"/>
              <a:t>에서도  </a:t>
            </a:r>
            <a:r>
              <a:rPr lang="en-US" altLang="ko-KR" dirty="0"/>
              <a:t>improvement</a:t>
            </a:r>
            <a:r>
              <a:rPr lang="ko-KR" altLang="en-US" dirty="0"/>
              <a:t>가 똑같이 </a:t>
            </a:r>
            <a:r>
              <a:rPr lang="ko-KR" altLang="en-US" dirty="0" err="1"/>
              <a:t>있을것이다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11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44CB9-5CB1-4443-B465-49106B2C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DB4FC-02C7-4ACC-B375-9C510712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샘플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-1 Greedy Algorithm</a:t>
            </a:r>
          </a:p>
          <a:p>
            <a:pPr marL="0" indent="0">
              <a:buNone/>
            </a:pPr>
            <a:r>
              <a:rPr lang="en-US" altLang="ko-KR" dirty="0"/>
              <a:t>	-2 Hill Climbing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알고리즘 개선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-1 Greedy Algorithm</a:t>
            </a:r>
          </a:p>
          <a:p>
            <a:pPr marL="0" indent="0">
              <a:buNone/>
            </a:pPr>
            <a:r>
              <a:rPr lang="en-US" altLang="ko-KR" dirty="0"/>
              <a:t>	-2 Hill Climbing Algorithm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581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D73616-5A06-4EFA-9011-BD81E6E29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394"/>
            <a:ext cx="7841660" cy="967824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D3085CD-348F-4D58-9F15-E3A498AF9BEE}"/>
              </a:ext>
            </a:extLst>
          </p:cNvPr>
          <p:cNvSpPr txBox="1">
            <a:spLocks/>
          </p:cNvSpPr>
          <p:nvPr/>
        </p:nvSpPr>
        <p:spPr>
          <a:xfrm>
            <a:off x="188259" y="0"/>
            <a:ext cx="111655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HC Time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9B5984-C16A-48AE-9DA5-634ADC45D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6673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0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3085CD-348F-4D58-9F15-E3A498AF9BEE}"/>
              </a:ext>
            </a:extLst>
          </p:cNvPr>
          <p:cNvSpPr txBox="1">
            <a:spLocks/>
          </p:cNvSpPr>
          <p:nvPr/>
        </p:nvSpPr>
        <p:spPr>
          <a:xfrm>
            <a:off x="188259" y="0"/>
            <a:ext cx="111655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HC Time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9B5984-C16A-48AE-9DA5-634ADC45D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78" y="1767073"/>
            <a:ext cx="5852172" cy="4352553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310EA62-2809-440A-9826-987CCEBA2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917"/>
            <a:ext cx="6911939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3085CD-348F-4D58-9F15-E3A498AF9BEE}"/>
              </a:ext>
            </a:extLst>
          </p:cNvPr>
          <p:cNvSpPr txBox="1">
            <a:spLocks/>
          </p:cNvSpPr>
          <p:nvPr/>
        </p:nvSpPr>
        <p:spPr>
          <a:xfrm>
            <a:off x="188259" y="0"/>
            <a:ext cx="111655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HC Time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B97FB9A-8245-4EA6-AF38-5FCD2ADA9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917"/>
            <a:ext cx="6769268" cy="578008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97C9ACC-19E2-47E8-AF5A-E1C26DF8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12" y="2039957"/>
            <a:ext cx="5552788" cy="374012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3E4C3BB-585E-468F-A812-E2181939DC8F}"/>
              </a:ext>
            </a:extLst>
          </p:cNvPr>
          <p:cNvCxnSpPr/>
          <p:nvPr/>
        </p:nvCxnSpPr>
        <p:spPr>
          <a:xfrm>
            <a:off x="6648450" y="1077917"/>
            <a:ext cx="0" cy="5780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2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2F58ED9-5D70-440B-ACB6-2FA27D0D3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1" y="1524187"/>
            <a:ext cx="5850538" cy="4351338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634A917-F90B-4877-AA66-1DC6062509C5}"/>
              </a:ext>
            </a:extLst>
          </p:cNvPr>
          <p:cNvSpPr txBox="1">
            <a:spLocks/>
          </p:cNvSpPr>
          <p:nvPr/>
        </p:nvSpPr>
        <p:spPr>
          <a:xfrm>
            <a:off x="188259" y="0"/>
            <a:ext cx="111655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HC Time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07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Greedy</a:t>
            </a:r>
            <a:r>
              <a:rPr lang="ko-KR" altLang="en-US" dirty="0"/>
              <a:t> </a:t>
            </a:r>
            <a:r>
              <a:rPr lang="en-US" altLang="ko-KR" dirty="0"/>
              <a:t>Algorithm data1</a:t>
            </a:r>
            <a:endParaRPr lang="ko-KR" altLang="en-US" dirty="0"/>
          </a:p>
        </p:txBody>
      </p:sp>
      <p:pic>
        <p:nvPicPr>
          <p:cNvPr id="19" name="내용 개체 틀 18" descr="텍스트이(가) 표시된 사진&#10;&#10;자동 생성된 설명">
            <a:extLst>
              <a:ext uri="{FF2B5EF4-FFF2-40B4-BE49-F238E27FC236}">
                <a16:creationId xmlns:a16="http://schemas.microsoft.com/office/drawing/2014/main" id="{2D47EB9B-2482-48A7-978E-952B38696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2" y="1641475"/>
            <a:ext cx="6293680" cy="4976812"/>
          </a:xfr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2CE747-803B-4C7B-9F5E-8760B6E2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64" y="2014531"/>
            <a:ext cx="5688336" cy="42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2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Greedy</a:t>
            </a:r>
            <a:r>
              <a:rPr lang="ko-KR" altLang="en-US" dirty="0"/>
              <a:t> </a:t>
            </a:r>
            <a:r>
              <a:rPr lang="en-US" altLang="ko-KR" dirty="0"/>
              <a:t>Algorithm data2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C6217-0353-4E46-83F7-41B56367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5" y="1641475"/>
            <a:ext cx="6409075" cy="49768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69C5AA-2C80-4F99-B13F-DC4FD2D5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64" y="2014531"/>
            <a:ext cx="5688336" cy="42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Greedy</a:t>
            </a:r>
            <a:r>
              <a:rPr lang="ko-KR" altLang="en-US" dirty="0"/>
              <a:t> </a:t>
            </a:r>
            <a:r>
              <a:rPr lang="en-US" altLang="ko-KR" dirty="0"/>
              <a:t>Algorithm data3</a:t>
            </a:r>
            <a:endParaRPr lang="ko-KR" altLang="en-US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1AB8F80E-DDAF-4934-8D2F-1E720474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96000" cy="4774530"/>
          </a:xfr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CBA2DB5-7344-49D7-AD6C-7FA024C70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096000" cy="48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Greedy</a:t>
            </a:r>
            <a:r>
              <a:rPr lang="ko-KR" altLang="en-US" dirty="0"/>
              <a:t> </a:t>
            </a:r>
            <a:r>
              <a:rPr lang="en-US" altLang="ko-KR" dirty="0"/>
              <a:t>Algorithm data3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0D7322-BCF7-4F23-8EE5-4FD37B7DE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31" y="1690688"/>
            <a:ext cx="5688337" cy="42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E2D6E-70EC-4BA2-AF3E-9122BB2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488F4-9BB8-4BBB-8E21-23CDE08B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처음 </a:t>
            </a:r>
            <a:r>
              <a:rPr lang="en-US" altLang="ko-KR" sz="2400" dirty="0"/>
              <a:t>greedy algorithm</a:t>
            </a:r>
            <a:r>
              <a:rPr lang="ko-KR" altLang="en-US" sz="2400" dirty="0"/>
              <a:t>을 접했을 때는 너무나도 당연해 보였고 단순해서 실생활에 적용되는 예시는 없다고 생각했다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위 예시와 같이 </a:t>
            </a:r>
            <a:r>
              <a:rPr lang="en-US" altLang="ko-KR" sz="2400" dirty="0"/>
              <a:t>real world</a:t>
            </a:r>
            <a:r>
              <a:rPr lang="ko-KR" altLang="en-US" sz="2400" dirty="0"/>
              <a:t>에서는 오히려 </a:t>
            </a:r>
            <a:r>
              <a:rPr lang="en-US" altLang="ko-KR" sz="2400" dirty="0"/>
              <a:t>NP hard</a:t>
            </a:r>
            <a:r>
              <a:rPr lang="ko-KR" altLang="en-US" sz="2400" dirty="0"/>
              <a:t>인 경우가 많아서 </a:t>
            </a:r>
            <a:r>
              <a:rPr lang="en-US" altLang="ko-KR" sz="2400" dirty="0"/>
              <a:t>Greedy </a:t>
            </a:r>
            <a:r>
              <a:rPr lang="ko-KR" altLang="en-US" sz="2400" dirty="0"/>
              <a:t>방식이 오히려 훌륭한 접근 방법이 될 수 있다는 것을 </a:t>
            </a:r>
            <a:r>
              <a:rPr lang="ko-KR" altLang="en-US" sz="2400" dirty="0" err="1"/>
              <a:t>깨달았다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또한 </a:t>
            </a:r>
            <a:r>
              <a:rPr lang="en-US" altLang="ko-KR" sz="2400" dirty="0"/>
              <a:t>best </a:t>
            </a:r>
            <a:r>
              <a:rPr lang="en-US" altLang="ko-KR" sz="2400" dirty="0" err="1"/>
              <a:t>answe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찾는것</a:t>
            </a:r>
            <a:r>
              <a:rPr lang="ko-KR" altLang="en-US" sz="2400" dirty="0"/>
              <a:t> 보다는 </a:t>
            </a:r>
            <a:r>
              <a:rPr lang="en-US" altLang="ko-KR" sz="2400" dirty="0"/>
              <a:t>time</a:t>
            </a:r>
            <a:r>
              <a:rPr lang="ko-KR" altLang="en-US" sz="2400" dirty="0"/>
              <a:t>을 줄이면서 </a:t>
            </a:r>
            <a:r>
              <a:rPr lang="en-US" altLang="ko-KR" sz="2400" dirty="0"/>
              <a:t>optimal</a:t>
            </a:r>
            <a:r>
              <a:rPr lang="ko-KR" altLang="en-US" sz="2400" dirty="0"/>
              <a:t>한 </a:t>
            </a:r>
            <a:r>
              <a:rPr lang="en-US" altLang="ko-KR" sz="2400" dirty="0"/>
              <a:t>solution</a:t>
            </a:r>
            <a:r>
              <a:rPr lang="ko-KR" altLang="en-US" sz="2400" dirty="0"/>
              <a:t>을 찾는 방식이 실제로 더 </a:t>
            </a:r>
            <a:r>
              <a:rPr lang="ko-KR" altLang="en-US" sz="2400" dirty="0" err="1"/>
              <a:t>의미있는</a:t>
            </a:r>
            <a:r>
              <a:rPr lang="ko-KR" altLang="en-US" sz="2400" dirty="0"/>
              <a:t> 접근이라는 것을 느꼈다</a:t>
            </a:r>
            <a:r>
              <a:rPr lang="en-US" altLang="ko-KR" sz="2400" dirty="0"/>
              <a:t>. 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681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78" cy="1325563"/>
          </a:xfrm>
        </p:spPr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Hill Climbing</a:t>
            </a:r>
            <a:r>
              <a:rPr lang="ko-KR" altLang="en-US" dirty="0"/>
              <a:t> </a:t>
            </a:r>
            <a:r>
              <a:rPr lang="en-US" altLang="ko-KR" dirty="0"/>
              <a:t>Algorithm data1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08DB397-8733-49BD-B865-5DB283E38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083507" cy="47950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B71BC7-8DCD-4887-B018-A9D5F2766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48" y="2250700"/>
            <a:ext cx="5155952" cy="38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3598CFD-13AC-4049-8C14-CF1ACA89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78" cy="1325563"/>
          </a:xfrm>
        </p:spPr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Hill Climbing</a:t>
            </a:r>
            <a:r>
              <a:rPr lang="ko-KR" altLang="en-US" dirty="0"/>
              <a:t> </a:t>
            </a:r>
            <a:r>
              <a:rPr lang="en-US" altLang="ko-KR" dirty="0"/>
              <a:t>Algorithm data2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B767BB-99B1-4A93-A41D-4518EF4E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501"/>
            <a:ext cx="6911074" cy="54444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2C687E-72D8-4DA2-966C-D6E8AE6AD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2296323"/>
            <a:ext cx="5391150" cy="40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455</Words>
  <Application>Microsoft Office PowerPoint</Application>
  <PresentationFormat>와이드스크린</PresentationFormat>
  <Paragraphs>61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 Unicode MS</vt:lpstr>
      <vt:lpstr>맑은 고딕</vt:lpstr>
      <vt:lpstr>Arial</vt:lpstr>
      <vt:lpstr>Office 테마</vt:lpstr>
      <vt:lpstr>인공지능 HW4</vt:lpstr>
      <vt:lpstr>목차</vt:lpstr>
      <vt:lpstr>샘플 분석 – Greedy Algorithm data1</vt:lpstr>
      <vt:lpstr>샘플 분석 – Greedy Algorithm data2</vt:lpstr>
      <vt:lpstr>샘플 분석 – Greedy Algorithm data3</vt:lpstr>
      <vt:lpstr>샘플 분석 – Greedy Algorithm data3</vt:lpstr>
      <vt:lpstr>느낀점</vt:lpstr>
      <vt:lpstr>샘플 분석 – Hill Climbing Algorithm data1</vt:lpstr>
      <vt:lpstr>샘플 분석 – Hill Climbing Algorithm data2</vt:lpstr>
      <vt:lpstr>샘플 분석 – Hill Climbing Algorithm data3</vt:lpstr>
      <vt:lpstr>샘플 분석 – Hill Climbing Algorithm data3</vt:lpstr>
      <vt:lpstr>느낀점</vt:lpstr>
      <vt:lpstr>알고리즘 개선 – Greedy Algorithm</vt:lpstr>
      <vt:lpstr>Greedy Time improvement for data 1,2,3</vt:lpstr>
      <vt:lpstr>알고리즘 개선 – Greedy Algorithm</vt:lpstr>
      <vt:lpstr>Greedy efficiency improve data 1</vt:lpstr>
      <vt:lpstr>Greedy efficiency improve data 2</vt:lpstr>
      <vt:lpstr>Greedy efficiency improve data 3</vt:lpstr>
      <vt:lpstr>알고리즘 개선 – Hill Climbing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HW4</dc:title>
  <dc:creator>이 준협</dc:creator>
  <cp:lastModifiedBy>이 준협</cp:lastModifiedBy>
  <cp:revision>15</cp:revision>
  <dcterms:created xsi:type="dcterms:W3CDTF">2020-09-29T17:42:23Z</dcterms:created>
  <dcterms:modified xsi:type="dcterms:W3CDTF">2020-10-02T14:47:49Z</dcterms:modified>
</cp:coreProperties>
</file>