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70" r:id="rId4"/>
    <p:sldId id="271" r:id="rId5"/>
    <p:sldId id="277" r:id="rId6"/>
    <p:sldId id="27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2C41"/>
    <a:srgbClr val="F1404B"/>
    <a:srgbClr val="DDDFE6"/>
    <a:srgbClr val="F4F5F9"/>
    <a:srgbClr val="FFD5DE"/>
    <a:srgbClr val="FF2D5A"/>
    <a:srgbClr val="FF0028"/>
    <a:srgbClr val="DEE3E6"/>
    <a:srgbClr val="000000"/>
    <a:srgbClr val="FF4F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40" autoAdjust="0"/>
    <p:restoredTop sz="94660"/>
  </p:normalViewPr>
  <p:slideViewPr>
    <p:cSldViewPr snapToGrid="0">
      <p:cViewPr varScale="1">
        <p:scale>
          <a:sx n="73" d="100"/>
          <a:sy n="73" d="100"/>
        </p:scale>
        <p:origin x="456" y="7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56B1F4-4473-4E42-931C-FB415B8F676D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A6F29-9B70-4CC0-B085-9FE84466E7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934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각 삼각형 18">
            <a:extLst>
              <a:ext uri="{FF2B5EF4-FFF2-40B4-BE49-F238E27FC236}">
                <a16:creationId xmlns:a16="http://schemas.microsoft.com/office/drawing/2014/main" id="{BC2424F7-E8BE-497C-9A9C-2A75DA20B340}"/>
              </a:ext>
            </a:extLst>
          </p:cNvPr>
          <p:cNvSpPr/>
          <p:nvPr userDrawn="1"/>
        </p:nvSpPr>
        <p:spPr>
          <a:xfrm rot="10800000">
            <a:off x="-2" y="0"/>
            <a:ext cx="12192001" cy="6858000"/>
          </a:xfrm>
          <a:prstGeom prst="rtTriangle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>
            <a:extLst>
              <a:ext uri="{FF2B5EF4-FFF2-40B4-BE49-F238E27FC236}">
                <a16:creationId xmlns:a16="http://schemas.microsoft.com/office/drawing/2014/main" id="{E14D2E98-B8EF-4D01-BCD7-ECA0C2430EE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tTriangle">
            <a:avLst/>
          </a:prstGeom>
          <a:solidFill>
            <a:srgbClr val="F14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6E72BC4-2A6A-4C1C-8E69-C8245B3A2086}"/>
              </a:ext>
            </a:extLst>
          </p:cNvPr>
          <p:cNvSpPr/>
          <p:nvPr userDrawn="1"/>
        </p:nvSpPr>
        <p:spPr>
          <a:xfrm>
            <a:off x="3260557" y="676175"/>
            <a:ext cx="5670885" cy="550565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90500">
            <a:solidFill>
              <a:srgbClr val="F140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51EB74-1783-44BE-A024-9003943ACE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49230" y="2296291"/>
            <a:ext cx="3693535" cy="384746"/>
          </a:xfrm>
        </p:spPr>
        <p:txBody>
          <a:bodyPr/>
          <a:lstStyle>
            <a:lvl1pPr marL="0" indent="0" algn="ctr">
              <a:buNone/>
              <a:defRPr sz="2400" spc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부제목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3E8F681-FF46-4C5C-8585-50182BAC54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41978" y="2782231"/>
            <a:ext cx="4708038" cy="913067"/>
          </a:xfrm>
        </p:spPr>
        <p:txBody>
          <a:bodyPr anchor="b"/>
          <a:lstStyle>
            <a:lvl1pPr algn="ctr">
              <a:defRPr sz="6000" spc="0"/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E1BC3D04-DE92-4791-9A44-EB46DB4BB04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0240" y="3966660"/>
            <a:ext cx="3692525" cy="1230982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ko-KR" altLang="en-US" dirty="0"/>
              <a:t>작성일 및</a:t>
            </a:r>
            <a:endParaRPr lang="en-US" altLang="ko-KR" dirty="0"/>
          </a:p>
          <a:p>
            <a:pPr lvl="0"/>
            <a:r>
              <a:rPr lang="ko-KR" altLang="en-US" dirty="0"/>
              <a:t>작성자</a:t>
            </a:r>
          </a:p>
        </p:txBody>
      </p:sp>
    </p:spTree>
    <p:extLst>
      <p:ext uri="{BB962C8B-B14F-4D97-AF65-F5344CB8AC3E}">
        <p14:creationId xmlns:p14="http://schemas.microsoft.com/office/powerpoint/2010/main" val="21860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9089 0.4831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44" y="241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7604 -0.5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02" y="-250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4" grpId="0" animBg="1"/>
      <p:bldP spid="15" grpId="0" animBg="1"/>
      <p:bldP spid="3" grpId="0" build="p">
        <p:tmplLst>
          <p:tmpl lvl="1">
            <p:tnLst>
              <p:par>
                <p:cTn presetID="53" presetClass="exit" presetSubtype="32" fill="hold" nodeType="withEffect">
                  <p:stCondLst>
                    <p:cond delay="0"/>
                  </p:stCondLst>
                  <p:childTnLst>
                    <p:anim calcmode="lin" valueType="num">
                      <p:cBhvr>
                        <p:cTn dur="500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ppt_w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ppt_h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out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2" grpId="0"/>
      <p:bldP spid="17" grpId="0" build="p">
        <p:tmplLst>
          <p:tmpl lvl="1">
            <p:tnLst>
              <p:par>
                <p:cTn presetID="53" presetClass="exit" presetSubtype="32" fill="hold" nodeType="withEffect">
                  <p:stCondLst>
                    <p:cond delay="0"/>
                  </p:stCondLst>
                  <p:childTnLst>
                    <p:anim calcmode="lin" valueType="num">
                      <p:cBhvr>
                        <p:cTn dur="500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ppt_w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ppt_h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out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2E179C5F-9581-4A6D-AB2D-572DE3014C94}"/>
              </a:ext>
            </a:extLst>
          </p:cNvPr>
          <p:cNvSpPr/>
          <p:nvPr userDrawn="1"/>
        </p:nvSpPr>
        <p:spPr>
          <a:xfrm>
            <a:off x="0" y="4636294"/>
            <a:ext cx="3949700" cy="2221706"/>
          </a:xfrm>
          <a:prstGeom prst="rtTriangle">
            <a:avLst/>
          </a:prstGeom>
          <a:solidFill>
            <a:srgbClr val="F14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7AC3AC3B-7C11-41F0-8D15-2A745E5921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49700" y="2134394"/>
            <a:ext cx="5226050" cy="3364706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Font typeface="+mj-lt"/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첫 번째 제목</a:t>
            </a:r>
            <a:endParaRPr lang="en-US" altLang="ko-KR" dirty="0"/>
          </a:p>
          <a:p>
            <a:pPr lvl="0"/>
            <a:r>
              <a:rPr lang="ko-KR" altLang="en-US" dirty="0"/>
              <a:t>두 번째 제목</a:t>
            </a:r>
            <a:endParaRPr lang="en-US" altLang="ko-KR" dirty="0"/>
          </a:p>
          <a:p>
            <a:pPr lvl="0"/>
            <a:r>
              <a:rPr lang="ko-KR" altLang="en-US" dirty="0"/>
              <a:t>세 번째 제목</a:t>
            </a:r>
            <a:endParaRPr lang="en-US" altLang="ko-KR" dirty="0"/>
          </a:p>
          <a:p>
            <a:pPr lvl="0"/>
            <a:r>
              <a:rPr lang="ko-KR" altLang="en-US" dirty="0"/>
              <a:t>네 번째 제목</a:t>
            </a:r>
            <a:endParaRPr lang="en-US" altLang="ko-KR" dirty="0"/>
          </a:p>
          <a:p>
            <a:pPr lvl="0"/>
            <a:r>
              <a:rPr lang="ko-KR" altLang="en-US" dirty="0"/>
              <a:t>다섯 번째 제목</a:t>
            </a:r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09AEE031-B2C1-4009-A54C-A9496E707222}"/>
              </a:ext>
            </a:extLst>
          </p:cNvPr>
          <p:cNvSpPr/>
          <p:nvPr userDrawn="1"/>
        </p:nvSpPr>
        <p:spPr>
          <a:xfrm rot="10800000">
            <a:off x="8242300" y="0"/>
            <a:ext cx="3949700" cy="2221706"/>
          </a:xfrm>
          <a:prstGeom prst="rtTriangle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92A37505-C468-4836-8AF3-6648E3546AB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43250" y="863600"/>
            <a:ext cx="6032500" cy="952500"/>
          </a:xfrm>
        </p:spPr>
        <p:txBody>
          <a:bodyPr>
            <a:noAutofit/>
          </a:bodyPr>
          <a:lstStyle>
            <a:lvl1pPr marL="0" indent="0" algn="ctr">
              <a:buNone/>
              <a:defRPr sz="6000" b="1">
                <a:latin typeface="+mj-lt"/>
              </a:defRPr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ko-KR" altLang="en-US" dirty="0"/>
              <a:t>목차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F79BE61-4B89-4C62-BDAF-C918D3363F0F}"/>
              </a:ext>
            </a:extLst>
          </p:cNvPr>
          <p:cNvCxnSpPr/>
          <p:nvPr userDrawn="1"/>
        </p:nvCxnSpPr>
        <p:spPr>
          <a:xfrm>
            <a:off x="3143250" y="1816100"/>
            <a:ext cx="60325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텍스트 개체 틀 15">
            <a:extLst>
              <a:ext uri="{FF2B5EF4-FFF2-40B4-BE49-F238E27FC236}">
                <a16:creationId xmlns:a16="http://schemas.microsoft.com/office/drawing/2014/main" id="{615E03B0-3160-4643-BFAF-0499355585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43250" y="2134393"/>
            <a:ext cx="806450" cy="336470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+mj-lt"/>
              <a:buNone/>
              <a:defRPr sz="3600">
                <a:solidFill>
                  <a:srgbClr val="F1404B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01</a:t>
            </a:r>
          </a:p>
          <a:p>
            <a:pPr lvl="0"/>
            <a:r>
              <a:rPr lang="en-US" altLang="ko-KR" dirty="0"/>
              <a:t>02</a:t>
            </a:r>
          </a:p>
          <a:p>
            <a:pPr lvl="0"/>
            <a:r>
              <a:rPr lang="en-US" altLang="ko-KR" dirty="0"/>
              <a:t>03</a:t>
            </a:r>
          </a:p>
          <a:p>
            <a:pPr lvl="0"/>
            <a:r>
              <a:rPr lang="en-US" altLang="ko-KR" dirty="0"/>
              <a:t>04</a:t>
            </a:r>
          </a:p>
          <a:p>
            <a:pPr lvl="0"/>
            <a:r>
              <a:rPr lang="en-US" altLang="ko-KR" dirty="0"/>
              <a:t>05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8232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9B69F8F-3B03-43B3-A99C-8EB2ECEDAB4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52C41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20F2FC1-A866-40E4-87F2-9F59CD9C40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350" y="3605213"/>
            <a:ext cx="8185150" cy="995362"/>
          </a:xfrm>
        </p:spPr>
        <p:txBody>
          <a:bodyPr anchor="b">
            <a:normAutofit/>
          </a:bodyPr>
          <a:lstStyle>
            <a:lvl1pPr>
              <a:defRPr sz="6000">
                <a:solidFill>
                  <a:srgbClr val="F4F5F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r>
              <a:rPr lang="ko-KR" altLang="en-US" dirty="0"/>
              <a:t>구역 제목</a:t>
            </a:r>
            <a:r>
              <a:rPr lang="en-US" altLang="ko-KR" dirty="0"/>
              <a:t>(</a:t>
            </a:r>
            <a:r>
              <a:rPr lang="ko-KR" altLang="en-US" dirty="0"/>
              <a:t>배경사진 변경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DE44D1-B029-4008-8F5C-EA1C0262D8C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95350" y="4551364"/>
            <a:ext cx="8185150" cy="33655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DDDFE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부가설명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2038771-BFB9-4815-BFCE-C4362A8B8B89}"/>
              </a:ext>
            </a:extLst>
          </p:cNvPr>
          <p:cNvSpPr/>
          <p:nvPr userDrawn="1"/>
        </p:nvSpPr>
        <p:spPr>
          <a:xfrm>
            <a:off x="558800" y="3567112"/>
            <a:ext cx="273050" cy="1358901"/>
          </a:xfrm>
          <a:prstGeom prst="rect">
            <a:avLst/>
          </a:prstGeom>
          <a:solidFill>
            <a:srgbClr val="F14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93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_글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9330BF5-FE51-4D3D-8112-C562D8A0C964}"/>
              </a:ext>
            </a:extLst>
          </p:cNvPr>
          <p:cNvCxnSpPr>
            <a:cxnSpLocks/>
            <a:stCxn id="2" idx="3"/>
          </p:cNvCxnSpPr>
          <p:nvPr userDrawn="1"/>
        </p:nvCxnSpPr>
        <p:spPr>
          <a:xfrm>
            <a:off x="6705600" y="851498"/>
            <a:ext cx="54864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13EBA7EB-CC2F-4A86-8EA6-E66E9AE47C40}"/>
              </a:ext>
            </a:extLst>
          </p:cNvPr>
          <p:cNvSpPr/>
          <p:nvPr userDrawn="1"/>
        </p:nvSpPr>
        <p:spPr>
          <a:xfrm>
            <a:off x="-859456" y="-586467"/>
            <a:ext cx="2392981" cy="2259913"/>
          </a:xfrm>
          <a:prstGeom prst="ellipse">
            <a:avLst/>
          </a:prstGeom>
          <a:solidFill>
            <a:srgbClr val="F1404B"/>
          </a:solidFill>
          <a:ln w="127000">
            <a:solidFill>
              <a:srgbClr val="DDDF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145C13-C179-4192-A658-BF2E58B73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3525" y="1854200"/>
            <a:ext cx="9172576" cy="3803650"/>
          </a:xfrm>
        </p:spPr>
        <p:txBody>
          <a:bodyPr>
            <a:normAutofit/>
          </a:bodyPr>
          <a:lstStyle>
            <a:lvl1pPr marL="342900" indent="-342900">
              <a:buFont typeface="+mj-lt"/>
              <a:buAutoNum type="romanUcPeriod"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/>
              <a:t>마스터 텍스트 스타일 편집</a:t>
            </a:r>
            <a:endParaRPr lang="en-US" altLang="ko-KR" dirty="0"/>
          </a:p>
          <a:p>
            <a:pPr lvl="0"/>
            <a:r>
              <a:rPr lang="ko-KR" altLang="en-US" dirty="0"/>
              <a:t>둘째 수준</a:t>
            </a:r>
            <a:endParaRPr lang="en-US" altLang="ko-KR" dirty="0"/>
          </a:p>
          <a:p>
            <a:pPr lvl="0"/>
            <a:r>
              <a:rPr lang="ko-KR" altLang="en-US" dirty="0"/>
              <a:t>셋째 수준</a:t>
            </a:r>
            <a:endParaRPr lang="en-US" altLang="ko-KR" dirty="0"/>
          </a:p>
          <a:p>
            <a:pPr lvl="0"/>
            <a:r>
              <a:rPr lang="ko-KR" altLang="en-US" dirty="0"/>
              <a:t>넷째 수준</a:t>
            </a:r>
            <a:endParaRPr lang="en-US" altLang="ko-KR" dirty="0"/>
          </a:p>
          <a:p>
            <a:pPr lvl="0"/>
            <a:r>
              <a:rPr lang="ko-KR" altLang="en-US" dirty="0"/>
              <a:t>다섯째 수준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9AA7B6-37CF-4D8C-875A-D800AF9F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id="{C4F33346-25A4-49C9-A7C5-7D5574A56F0B}"/>
              </a:ext>
            </a:extLst>
          </p:cNvPr>
          <p:cNvSpPr/>
          <p:nvPr userDrawn="1"/>
        </p:nvSpPr>
        <p:spPr>
          <a:xfrm>
            <a:off x="10706101" y="6254750"/>
            <a:ext cx="1872342" cy="435429"/>
          </a:xfrm>
          <a:prstGeom prst="flowChartTerminator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79371987-5C86-4057-B455-FE51333324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01600" y="292100"/>
            <a:ext cx="1117600" cy="839096"/>
          </a:xfrm>
        </p:spPr>
        <p:txBody>
          <a:bodyPr>
            <a:noAutofit/>
          </a:bodyPr>
          <a:lstStyle>
            <a:lvl1pPr marL="0" indent="0" algn="r">
              <a:buNone/>
              <a:defRPr sz="5400">
                <a:solidFill>
                  <a:srgbClr val="F4F5F9"/>
                </a:solidFill>
                <a:latin typeface="+mj-lt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180D7-9CE8-47C1-A2BF-D0BE0F9E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>
            <a:lvl1pPr algn="l">
              <a:defRPr sz="1600">
                <a:solidFill>
                  <a:srgbClr val="F4F5F9"/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412769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_미디어 및 글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9330BF5-FE51-4D3D-8112-C562D8A0C964}"/>
              </a:ext>
            </a:extLst>
          </p:cNvPr>
          <p:cNvCxnSpPr>
            <a:cxnSpLocks/>
            <a:stCxn id="2" idx="3"/>
          </p:cNvCxnSpPr>
          <p:nvPr userDrawn="1"/>
        </p:nvCxnSpPr>
        <p:spPr>
          <a:xfrm>
            <a:off x="6705600" y="851498"/>
            <a:ext cx="54864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13EBA7EB-CC2F-4A86-8EA6-E66E9AE47C40}"/>
              </a:ext>
            </a:extLst>
          </p:cNvPr>
          <p:cNvSpPr/>
          <p:nvPr userDrawn="1"/>
        </p:nvSpPr>
        <p:spPr>
          <a:xfrm>
            <a:off x="-859456" y="-586467"/>
            <a:ext cx="2392981" cy="2259913"/>
          </a:xfrm>
          <a:prstGeom prst="ellipse">
            <a:avLst/>
          </a:prstGeom>
          <a:solidFill>
            <a:srgbClr val="F1404B"/>
          </a:solidFill>
          <a:ln w="127000">
            <a:solidFill>
              <a:srgbClr val="DDDF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145C13-C179-4192-A658-BF2E58B7382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11801" y="1854200"/>
            <a:ext cx="5194300" cy="38036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/>
              <a:t>설명</a:t>
            </a:r>
            <a:endParaRPr lang="en-US" altLang="ko-KR" dirty="0"/>
          </a:p>
          <a:p>
            <a:pPr lvl="0"/>
            <a:r>
              <a:rPr lang="ko-KR" altLang="en-US" dirty="0"/>
              <a:t>설명</a:t>
            </a:r>
            <a:endParaRPr lang="en-US" altLang="ko-KR" dirty="0"/>
          </a:p>
          <a:p>
            <a:pPr lvl="0"/>
            <a:r>
              <a:rPr lang="ko-KR" altLang="en-US" dirty="0"/>
              <a:t>설명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9AA7B6-37CF-4D8C-875A-D800AF9F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id="{C4F33346-25A4-49C9-A7C5-7D5574A56F0B}"/>
              </a:ext>
            </a:extLst>
          </p:cNvPr>
          <p:cNvSpPr/>
          <p:nvPr userDrawn="1"/>
        </p:nvSpPr>
        <p:spPr>
          <a:xfrm>
            <a:off x="10706101" y="6254750"/>
            <a:ext cx="1872342" cy="435429"/>
          </a:xfrm>
          <a:prstGeom prst="flowChartTerminator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79371987-5C86-4057-B455-FE51333324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01600" y="292100"/>
            <a:ext cx="1117600" cy="839096"/>
          </a:xfrm>
        </p:spPr>
        <p:txBody>
          <a:bodyPr>
            <a:noAutofit/>
          </a:bodyPr>
          <a:lstStyle>
            <a:lvl1pPr marL="0" indent="0" algn="r">
              <a:buNone/>
              <a:defRPr sz="5400">
                <a:solidFill>
                  <a:srgbClr val="F4F5F9"/>
                </a:solidFill>
                <a:latin typeface="+mj-lt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180D7-9CE8-47C1-A2BF-D0BE0F9E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>
            <a:lvl1pPr algn="l">
              <a:defRPr sz="1600">
                <a:solidFill>
                  <a:srgbClr val="F4F5F9"/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38340B11-3220-438C-BFBF-856F8CEFFF0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511299" y="1854200"/>
            <a:ext cx="3805200" cy="38036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/>
              <a:t>기타</a:t>
            </a:r>
          </a:p>
        </p:txBody>
      </p:sp>
    </p:spTree>
    <p:extLst>
      <p:ext uri="{BB962C8B-B14F-4D97-AF65-F5344CB8AC3E}">
        <p14:creationId xmlns:p14="http://schemas.microsoft.com/office/powerpoint/2010/main" val="184897626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_간단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9330BF5-FE51-4D3D-8112-C562D8A0C964}"/>
              </a:ext>
            </a:extLst>
          </p:cNvPr>
          <p:cNvCxnSpPr>
            <a:cxnSpLocks/>
            <a:stCxn id="2" idx="3"/>
          </p:cNvCxnSpPr>
          <p:nvPr userDrawn="1"/>
        </p:nvCxnSpPr>
        <p:spPr>
          <a:xfrm>
            <a:off x="6705600" y="851498"/>
            <a:ext cx="54864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13EBA7EB-CC2F-4A86-8EA6-E66E9AE47C40}"/>
              </a:ext>
            </a:extLst>
          </p:cNvPr>
          <p:cNvSpPr/>
          <p:nvPr userDrawn="1"/>
        </p:nvSpPr>
        <p:spPr>
          <a:xfrm>
            <a:off x="-859456" y="-586467"/>
            <a:ext cx="2392981" cy="2259913"/>
          </a:xfrm>
          <a:prstGeom prst="ellipse">
            <a:avLst/>
          </a:prstGeom>
          <a:solidFill>
            <a:srgbClr val="F1404B"/>
          </a:solidFill>
          <a:ln w="127000">
            <a:solidFill>
              <a:srgbClr val="DDDF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145C13-C179-4192-A658-BF2E58B7382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33525" y="4343400"/>
            <a:ext cx="2847975" cy="13144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 err="1"/>
              <a:t>글내용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9AA7B6-37CF-4D8C-875A-D800AF9F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id="{C4F33346-25A4-49C9-A7C5-7D5574A56F0B}"/>
              </a:ext>
            </a:extLst>
          </p:cNvPr>
          <p:cNvSpPr/>
          <p:nvPr userDrawn="1"/>
        </p:nvSpPr>
        <p:spPr>
          <a:xfrm>
            <a:off x="10706101" y="6254750"/>
            <a:ext cx="1872342" cy="435429"/>
          </a:xfrm>
          <a:prstGeom prst="flowChartTerminator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79371987-5C86-4057-B455-FE51333324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01600" y="292100"/>
            <a:ext cx="1117600" cy="839096"/>
          </a:xfrm>
        </p:spPr>
        <p:txBody>
          <a:bodyPr>
            <a:noAutofit/>
          </a:bodyPr>
          <a:lstStyle>
            <a:lvl1pPr marL="0" indent="0" algn="r">
              <a:buNone/>
              <a:defRPr sz="5400">
                <a:solidFill>
                  <a:srgbClr val="F4F5F9"/>
                </a:solidFill>
                <a:latin typeface="+mj-lt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180D7-9CE8-47C1-A2BF-D0BE0F9E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>
            <a:lvl1pPr algn="l">
              <a:defRPr sz="1600">
                <a:solidFill>
                  <a:srgbClr val="F4F5F9"/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0E0C8D79-EA0B-465E-95A0-72CF9FCAB9A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512" y="1974350"/>
            <a:ext cx="2160000" cy="2160000"/>
          </a:xfrm>
        </p:spPr>
        <p:txBody>
          <a:bodyPr lIns="360000" tIns="360000" rIns="360000" bIns="360000"/>
          <a:lstStyle/>
          <a:p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01987686-002E-4B1E-86BA-DAA6526147F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695825" y="4343400"/>
            <a:ext cx="2847975" cy="13144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 err="1"/>
              <a:t>글내용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A598B3AA-0BEB-4CB3-B5B7-E952431ECDB7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7858126" y="4343400"/>
            <a:ext cx="2847975" cy="13144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 err="1"/>
              <a:t>글내용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EAB4F17-E8AF-484C-B2AB-65BEA4790750}"/>
              </a:ext>
            </a:extLst>
          </p:cNvPr>
          <p:cNvCxnSpPr/>
          <p:nvPr userDrawn="1"/>
        </p:nvCxnSpPr>
        <p:spPr>
          <a:xfrm>
            <a:off x="4533900" y="1866900"/>
            <a:ext cx="0" cy="379095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57261E4-AD4C-4D43-B2B7-992355BBED6F}"/>
              </a:ext>
            </a:extLst>
          </p:cNvPr>
          <p:cNvCxnSpPr/>
          <p:nvPr userDrawn="1"/>
        </p:nvCxnSpPr>
        <p:spPr>
          <a:xfrm>
            <a:off x="7708900" y="1866900"/>
            <a:ext cx="0" cy="379095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그림 개체 틀 4">
            <a:extLst>
              <a:ext uri="{FF2B5EF4-FFF2-40B4-BE49-F238E27FC236}">
                <a16:creationId xmlns:a16="http://schemas.microsoft.com/office/drawing/2014/main" id="{AD13C406-876E-43F6-8C5B-C62F158EF24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039812" y="1974350"/>
            <a:ext cx="2160000" cy="2160000"/>
          </a:xfrm>
        </p:spPr>
        <p:txBody>
          <a:bodyPr lIns="360000" tIns="360000" rIns="360000" bIns="360000"/>
          <a:lstStyle/>
          <a:p>
            <a:endParaRPr lang="ko-KR" altLang="en-US"/>
          </a:p>
        </p:txBody>
      </p:sp>
      <p:sp>
        <p:nvSpPr>
          <p:cNvPr id="21" name="그림 개체 틀 4">
            <a:extLst>
              <a:ext uri="{FF2B5EF4-FFF2-40B4-BE49-F238E27FC236}">
                <a16:creationId xmlns:a16="http://schemas.microsoft.com/office/drawing/2014/main" id="{F2D57544-F2AC-4674-9A7B-2207BCDE048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202113" y="1974350"/>
            <a:ext cx="2160000" cy="2160000"/>
          </a:xfrm>
        </p:spPr>
        <p:txBody>
          <a:bodyPr lIns="360000" tIns="360000" rIns="360000" bIns="360000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049939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_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9330BF5-FE51-4D3D-8112-C562D8A0C964}"/>
              </a:ext>
            </a:extLst>
          </p:cNvPr>
          <p:cNvCxnSpPr>
            <a:cxnSpLocks/>
            <a:stCxn id="2" idx="3"/>
          </p:cNvCxnSpPr>
          <p:nvPr userDrawn="1"/>
        </p:nvCxnSpPr>
        <p:spPr>
          <a:xfrm>
            <a:off x="6705600" y="851498"/>
            <a:ext cx="54864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13EBA7EB-CC2F-4A86-8EA6-E66E9AE47C40}"/>
              </a:ext>
            </a:extLst>
          </p:cNvPr>
          <p:cNvSpPr/>
          <p:nvPr userDrawn="1"/>
        </p:nvSpPr>
        <p:spPr>
          <a:xfrm>
            <a:off x="-859456" y="-586467"/>
            <a:ext cx="2392981" cy="2259913"/>
          </a:xfrm>
          <a:prstGeom prst="ellipse">
            <a:avLst/>
          </a:prstGeom>
          <a:solidFill>
            <a:srgbClr val="F1404B"/>
          </a:solidFill>
          <a:ln w="127000">
            <a:solidFill>
              <a:srgbClr val="DDDF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9AA7B6-37CF-4D8C-875A-D800AF9F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id="{C4F33346-25A4-49C9-A7C5-7D5574A56F0B}"/>
              </a:ext>
            </a:extLst>
          </p:cNvPr>
          <p:cNvSpPr/>
          <p:nvPr userDrawn="1"/>
        </p:nvSpPr>
        <p:spPr>
          <a:xfrm>
            <a:off x="10706101" y="6254750"/>
            <a:ext cx="1872342" cy="435429"/>
          </a:xfrm>
          <a:prstGeom prst="flowChartTerminator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79371987-5C86-4057-B455-FE51333324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01600" y="292100"/>
            <a:ext cx="1117600" cy="839096"/>
          </a:xfrm>
        </p:spPr>
        <p:txBody>
          <a:bodyPr>
            <a:noAutofit/>
          </a:bodyPr>
          <a:lstStyle>
            <a:lvl1pPr marL="0" indent="0" algn="r">
              <a:buNone/>
              <a:defRPr sz="5400">
                <a:solidFill>
                  <a:srgbClr val="F4F5F9"/>
                </a:solidFill>
                <a:latin typeface="+mj-lt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180D7-9CE8-47C1-A2BF-D0BE0F9E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>
            <a:lvl1pPr algn="l">
              <a:defRPr sz="1600">
                <a:solidFill>
                  <a:srgbClr val="F4F5F9"/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578169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23E7E9-AAA1-489C-8AEE-581EE3171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FACC76-7113-4A4D-97A2-0B055349B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8B221D-61A7-4FE4-9D07-0C9B7B14E2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802E8-470E-48C1-B126-8CFFC69D7ECC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B0408A-BADE-4479-BA62-1C87691127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646C6-91CD-411B-B2AA-015EE95CF6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81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1" r:id="rId3"/>
    <p:sldLayoutId id="2147483650" r:id="rId4"/>
    <p:sldLayoutId id="2147483655" r:id="rId5"/>
    <p:sldLayoutId id="2147483653" r:id="rId6"/>
    <p:sldLayoutId id="2147483654" r:id="rId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 spc="0">
          <a:solidFill>
            <a:srgbClr val="252C4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F536C807-CB09-45BE-87BC-5FC0B4BD6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9229" y="1884613"/>
            <a:ext cx="3693535" cy="384746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Traveling Salesman Problem #2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0D9FF9-5CBE-4534-A9A9-19A7797C09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50240" y="5138360"/>
            <a:ext cx="3692525" cy="1230982"/>
          </a:xfrm>
        </p:spPr>
        <p:txBody>
          <a:bodyPr/>
          <a:lstStyle/>
          <a:p>
            <a:r>
              <a:rPr lang="ko-KR" altLang="en-US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인공지능 연구실 박사과정</a:t>
            </a:r>
            <a:endParaRPr lang="en-US" altLang="ko-KR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서왕덕</a:t>
            </a: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87CC9878-30BC-42B3-B136-AC9E0A4A2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Simulated </a:t>
            </a:r>
            <a:br>
              <a:rPr lang="en-US" altLang="ko-KR" dirty="0"/>
            </a:br>
            <a:r>
              <a:rPr lang="en-US" altLang="ko-KR" dirty="0"/>
              <a:t>Annealing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4318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00C070-7D79-4702-A429-6EA897E9E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4800" dirty="0"/>
              <a:t>Simulated Annealing </a:t>
            </a:r>
            <a:endParaRPr lang="ko-KR" altLang="en-US" sz="480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1515C3-5923-4270-B0C2-1D35B34D42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Simulated Annealing </a:t>
            </a:r>
            <a:r>
              <a:rPr lang="ko-KR" altLang="en-US" dirty="0"/>
              <a:t>코드 설명</a:t>
            </a:r>
          </a:p>
        </p:txBody>
      </p:sp>
    </p:spTree>
    <p:extLst>
      <p:ext uri="{BB962C8B-B14F-4D97-AF65-F5344CB8AC3E}">
        <p14:creationId xmlns:p14="http://schemas.microsoft.com/office/powerpoint/2010/main" val="2342273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685EB3A-45B9-494B-970E-7E2445C9C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 설명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CB18A6-E4CE-41C5-9B46-388EAFB4BB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2275DF-D09C-4BF6-9718-3C3ED73FB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01410AE1-0209-4982-8914-FF9D6AF93F2C}"/>
                  </a:ext>
                </a:extLst>
              </p:cNvPr>
              <p:cNvSpPr/>
              <p:nvPr/>
            </p:nvSpPr>
            <p:spPr>
              <a:xfrm>
                <a:off x="1411897" y="4438618"/>
                <a:ext cx="8768234" cy="13714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826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2800" b="1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  <a:cs typeface="Arial" panose="020B0604020202020204" pitchFamily="34" charset="0"/>
                  </a:rPr>
                  <a:t>Bad Move</a:t>
                </a:r>
                <a:r>
                  <a:rPr lang="ko-KR" altLang="en-US" sz="2800" b="1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  <a:cs typeface="Arial" panose="020B0604020202020204" pitchFamily="34" charset="0"/>
                  </a:rPr>
                  <a:t>를 받아 들일 </a:t>
                </a:r>
                <a:r>
                  <a:rPr lang="ko-KR" altLang="ko-KR" sz="2800" b="1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  <a:cs typeface="Arial" panose="020B0604020202020204" pitchFamily="34" charset="0"/>
                  </a:rPr>
                  <a:t>확률</a:t>
                </a:r>
                <a:r>
                  <a:rPr lang="en-US" altLang="ko-KR" sz="4000" b="1" dirty="0">
                    <a:latin typeface="Calibri" panose="020F050202020403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4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ko-KR" sz="4000" b="1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Arial" panose="020B0604020202020204" pitchFamily="34" charset="0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ko-KR" altLang="ko-KR" sz="4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ko-KR" sz="4000" b="1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Arial" panose="020B0604020202020204" pitchFamily="34" charset="0"/>
                              </a:rPr>
                              <m:t>𝒆</m:t>
                            </m:r>
                          </m:e>
                          <m:sup>
                            <m:f>
                              <m:fPr>
                                <m:ctrlPr>
                                  <a:rPr lang="ko-KR" altLang="ko-KR" sz="4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4000" b="1" i="1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Arial" panose="020B0604020202020204" pitchFamily="34" charset="0"/>
                                  </a:rPr>
                                  <m:t>𝒏𝒆𝒘</m:t>
                                </m:r>
                                <m:r>
                                  <a:rPr lang="en-US" altLang="ko-KR" sz="4000" b="1" i="1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altLang="ko-KR" sz="4000" b="1" i="1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Arial" panose="020B0604020202020204" pitchFamily="34" charset="0"/>
                                  </a:rPr>
                                  <m:t>𝒑𝒂𝒕𝒉</m:t>
                                </m:r>
                                <m:r>
                                  <a:rPr lang="en-US" altLang="ko-KR" sz="4000" b="1" i="1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Arial" panose="020B0604020202020204" pitchFamily="34" charset="0"/>
                                  </a:rPr>
                                  <m:t> − </m:t>
                                </m:r>
                                <m:r>
                                  <a:rPr lang="en-US" altLang="ko-KR" sz="4000" b="1" i="1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Arial" panose="020B0604020202020204" pitchFamily="34" charset="0"/>
                                  </a:rPr>
                                  <m:t>𝒃𝒆𝒔𝒕</m:t>
                                </m:r>
                                <m:r>
                                  <a:rPr lang="en-US" altLang="ko-KR" sz="4000" b="1" i="1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altLang="ko-KR" sz="4000" b="1" i="1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Arial" panose="020B0604020202020204" pitchFamily="34" charset="0"/>
                                  </a:rPr>
                                  <m:t>𝒑𝒂𝒕𝒉</m:t>
                                </m:r>
                              </m:num>
                              <m:den>
                                <m:r>
                                  <a:rPr lang="en-US" altLang="ko-KR" sz="4000" b="1" i="1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Arial" panose="020B0604020202020204" pitchFamily="34" charset="0"/>
                                  </a:rPr>
                                  <m:t>𝑻𝒆𝒎𝒑𝒆𝒓𝒂𝒕𝒖𝒓𝒆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endParaRPr lang="ko-KR" altLang="ko-KR" sz="1400" b="1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01410AE1-0209-4982-8914-FF9D6AF93F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897" y="4438618"/>
                <a:ext cx="8768234" cy="13714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타원 5">
            <a:extLst>
              <a:ext uri="{FF2B5EF4-FFF2-40B4-BE49-F238E27FC236}">
                <a16:creationId xmlns:a16="http://schemas.microsoft.com/office/drawing/2014/main" id="{90E2AFE3-5758-4790-A802-D19D9F7BB998}"/>
              </a:ext>
            </a:extLst>
          </p:cNvPr>
          <p:cNvSpPr/>
          <p:nvPr/>
        </p:nvSpPr>
        <p:spPr>
          <a:xfrm>
            <a:off x="5843337" y="1139217"/>
            <a:ext cx="505326" cy="46522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A7E08F0-C46B-46A4-8163-8771DD1E11FA}"/>
              </a:ext>
            </a:extLst>
          </p:cNvPr>
          <p:cNvSpPr/>
          <p:nvPr/>
        </p:nvSpPr>
        <p:spPr>
          <a:xfrm>
            <a:off x="2145631" y="2437263"/>
            <a:ext cx="505326" cy="46522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874F6BCE-FDBF-4CC5-B354-D09182487C81}"/>
              </a:ext>
            </a:extLst>
          </p:cNvPr>
          <p:cNvSpPr/>
          <p:nvPr/>
        </p:nvSpPr>
        <p:spPr>
          <a:xfrm>
            <a:off x="3388894" y="2437262"/>
            <a:ext cx="505326" cy="46522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C968A0F-4398-4658-8FC2-F27EFE3E988F}"/>
              </a:ext>
            </a:extLst>
          </p:cNvPr>
          <p:cNvSpPr/>
          <p:nvPr/>
        </p:nvSpPr>
        <p:spPr>
          <a:xfrm>
            <a:off x="4632157" y="2437261"/>
            <a:ext cx="505326" cy="46522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1AA67941-2883-4531-A7FD-38E36CC9CA8E}"/>
              </a:ext>
            </a:extLst>
          </p:cNvPr>
          <p:cNvSpPr/>
          <p:nvPr/>
        </p:nvSpPr>
        <p:spPr>
          <a:xfrm>
            <a:off x="5875420" y="2437261"/>
            <a:ext cx="505326" cy="46522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15E2C8BA-2EC6-4A9C-B3C5-4634C8CBB9CF}"/>
              </a:ext>
            </a:extLst>
          </p:cNvPr>
          <p:cNvSpPr/>
          <p:nvPr/>
        </p:nvSpPr>
        <p:spPr>
          <a:xfrm>
            <a:off x="7118683" y="2437261"/>
            <a:ext cx="505326" cy="46522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9C2E6FD8-4EC3-44C1-822E-D4A4D5117E3A}"/>
              </a:ext>
            </a:extLst>
          </p:cNvPr>
          <p:cNvSpPr/>
          <p:nvPr/>
        </p:nvSpPr>
        <p:spPr>
          <a:xfrm>
            <a:off x="8361946" y="2437261"/>
            <a:ext cx="505326" cy="46522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FC670154-45CD-44E3-8F22-2492764C172C}"/>
              </a:ext>
            </a:extLst>
          </p:cNvPr>
          <p:cNvSpPr/>
          <p:nvPr/>
        </p:nvSpPr>
        <p:spPr>
          <a:xfrm>
            <a:off x="9605209" y="2437261"/>
            <a:ext cx="505326" cy="46522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8D22F58-614E-452C-84C2-067B61EBCF3A}"/>
              </a:ext>
            </a:extLst>
          </p:cNvPr>
          <p:cNvCxnSpPr>
            <a:stCxn id="6" idx="4"/>
            <a:endCxn id="34" idx="0"/>
          </p:cNvCxnSpPr>
          <p:nvPr/>
        </p:nvCxnSpPr>
        <p:spPr>
          <a:xfrm flipH="1">
            <a:off x="2398294" y="1604438"/>
            <a:ext cx="3697706" cy="832825"/>
          </a:xfrm>
          <a:prstGeom prst="straightConnector1">
            <a:avLst/>
          </a:prstGeom>
          <a:ln w="19050">
            <a:solidFill>
              <a:srgbClr val="DDDF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0936297F-4CA9-4CDA-8AF3-A162F1782BA1}"/>
              </a:ext>
            </a:extLst>
          </p:cNvPr>
          <p:cNvCxnSpPr>
            <a:cxnSpLocks/>
            <a:stCxn id="6" idx="4"/>
            <a:endCxn id="35" idx="0"/>
          </p:cNvCxnSpPr>
          <p:nvPr/>
        </p:nvCxnSpPr>
        <p:spPr>
          <a:xfrm flipH="1">
            <a:off x="3641557" y="1604438"/>
            <a:ext cx="2454443" cy="832824"/>
          </a:xfrm>
          <a:prstGeom prst="straightConnector1">
            <a:avLst/>
          </a:prstGeom>
          <a:ln w="19050">
            <a:solidFill>
              <a:srgbClr val="DDDF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34A9763E-B27E-48F7-9F2A-E64929B18822}"/>
              </a:ext>
            </a:extLst>
          </p:cNvPr>
          <p:cNvCxnSpPr>
            <a:cxnSpLocks/>
            <a:stCxn id="6" idx="4"/>
            <a:endCxn id="37" idx="0"/>
          </p:cNvCxnSpPr>
          <p:nvPr/>
        </p:nvCxnSpPr>
        <p:spPr>
          <a:xfrm flipH="1">
            <a:off x="4884820" y="1604438"/>
            <a:ext cx="1211180" cy="832823"/>
          </a:xfrm>
          <a:prstGeom prst="straightConnector1">
            <a:avLst/>
          </a:prstGeom>
          <a:ln w="19050">
            <a:solidFill>
              <a:srgbClr val="DDDF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B6EB4E2-33DC-4DF2-BB04-83AC1FAD3543}"/>
              </a:ext>
            </a:extLst>
          </p:cNvPr>
          <p:cNvCxnSpPr>
            <a:cxnSpLocks/>
            <a:stCxn id="6" idx="4"/>
            <a:endCxn id="38" idx="0"/>
          </p:cNvCxnSpPr>
          <p:nvPr/>
        </p:nvCxnSpPr>
        <p:spPr>
          <a:xfrm>
            <a:off x="6096000" y="1604438"/>
            <a:ext cx="32083" cy="832823"/>
          </a:xfrm>
          <a:prstGeom prst="straightConnector1">
            <a:avLst/>
          </a:prstGeom>
          <a:ln w="19050">
            <a:solidFill>
              <a:srgbClr val="DDDF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C755F4ED-457C-473B-B5B5-E966AA8C7FDF}"/>
              </a:ext>
            </a:extLst>
          </p:cNvPr>
          <p:cNvCxnSpPr>
            <a:cxnSpLocks/>
            <a:stCxn id="6" idx="4"/>
            <a:endCxn id="40" idx="0"/>
          </p:cNvCxnSpPr>
          <p:nvPr/>
        </p:nvCxnSpPr>
        <p:spPr>
          <a:xfrm>
            <a:off x="6096000" y="1604438"/>
            <a:ext cx="1275346" cy="832823"/>
          </a:xfrm>
          <a:prstGeom prst="straightConnector1">
            <a:avLst/>
          </a:prstGeom>
          <a:ln w="19050">
            <a:solidFill>
              <a:srgbClr val="DDDF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7BAA67D-95A7-4D40-B162-E1D816509214}"/>
              </a:ext>
            </a:extLst>
          </p:cNvPr>
          <p:cNvCxnSpPr>
            <a:cxnSpLocks/>
            <a:stCxn id="6" idx="4"/>
            <a:endCxn id="41" idx="0"/>
          </p:cNvCxnSpPr>
          <p:nvPr/>
        </p:nvCxnSpPr>
        <p:spPr>
          <a:xfrm>
            <a:off x="6096000" y="1604438"/>
            <a:ext cx="2518609" cy="832823"/>
          </a:xfrm>
          <a:prstGeom prst="straightConnector1">
            <a:avLst/>
          </a:prstGeom>
          <a:ln w="19050">
            <a:solidFill>
              <a:srgbClr val="DDDF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74D7F2F0-0459-4DFF-B08C-49D1DD569E7D}"/>
              </a:ext>
            </a:extLst>
          </p:cNvPr>
          <p:cNvCxnSpPr>
            <a:cxnSpLocks/>
            <a:stCxn id="6" idx="4"/>
            <a:endCxn id="44" idx="0"/>
          </p:cNvCxnSpPr>
          <p:nvPr/>
        </p:nvCxnSpPr>
        <p:spPr>
          <a:xfrm>
            <a:off x="6096000" y="1604438"/>
            <a:ext cx="3761872" cy="832823"/>
          </a:xfrm>
          <a:prstGeom prst="straightConnector1">
            <a:avLst/>
          </a:prstGeom>
          <a:ln w="19050">
            <a:solidFill>
              <a:srgbClr val="DDDF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53A980B-4E23-49E6-ADB9-A789140BD05F}"/>
              </a:ext>
            </a:extLst>
          </p:cNvPr>
          <p:cNvSpPr txBox="1"/>
          <p:nvPr/>
        </p:nvSpPr>
        <p:spPr>
          <a:xfrm>
            <a:off x="6298576" y="1207450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현재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 </a:t>
            </a:r>
            <a:r>
              <a:rPr lang="en-US" altLang="ko-KR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best</a:t>
            </a:r>
            <a:r>
              <a:rPr lang="ko-KR" altLang="en-US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</a:t>
            </a:r>
            <a:r>
              <a:rPr lang="en-US" altLang="ko-KR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path</a:t>
            </a:r>
            <a:endParaRPr lang="ko-KR" altLang="en-US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3A7838D-B454-41C3-B52F-952EAD31A408}"/>
              </a:ext>
            </a:extLst>
          </p:cNvPr>
          <p:cNvSpPr txBox="1"/>
          <p:nvPr/>
        </p:nvSpPr>
        <p:spPr>
          <a:xfrm>
            <a:off x="919660" y="2482664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new path</a:t>
            </a:r>
            <a:endParaRPr lang="ko-KR" altLang="en-US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6B8A70B-9EF8-4FFC-A724-8E95C44A4A71}"/>
              </a:ext>
            </a:extLst>
          </p:cNvPr>
          <p:cNvSpPr/>
          <p:nvPr/>
        </p:nvSpPr>
        <p:spPr>
          <a:xfrm>
            <a:off x="2664995" y="1882149"/>
            <a:ext cx="6862009" cy="33264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4B94E18-8B3D-4BF5-A1A8-131C6A3F5889}"/>
              </a:ext>
            </a:extLst>
          </p:cNvPr>
          <p:cNvSpPr txBox="1"/>
          <p:nvPr/>
        </p:nvSpPr>
        <p:spPr>
          <a:xfrm>
            <a:off x="2650957" y="1870763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2-opt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5" name="화살표: 아래쪽 64">
            <a:extLst>
              <a:ext uri="{FF2B5EF4-FFF2-40B4-BE49-F238E27FC236}">
                <a16:creationId xmlns:a16="http://schemas.microsoft.com/office/drawing/2014/main" id="{0FAB3214-C8FF-4183-A2BE-7BA252F2CF8A}"/>
              </a:ext>
            </a:extLst>
          </p:cNvPr>
          <p:cNvSpPr/>
          <p:nvPr/>
        </p:nvSpPr>
        <p:spPr>
          <a:xfrm>
            <a:off x="5446293" y="3429000"/>
            <a:ext cx="1243264" cy="10186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069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C71FFAB-1C1C-4CC7-8EF0-2E0D4DD80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분석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067CEC-7FD6-4BC6-8287-1C6018DEA3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C7F2C3-4C9B-4609-8105-589CA545A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1461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60AF5E4-C437-4F2C-AC14-272404B3D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Temperature </a:t>
            </a:r>
            <a:r>
              <a:rPr lang="ko-KR" altLang="en-US" dirty="0"/>
              <a:t>분석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C27B15-3405-4924-AFB6-4D59EFF884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6CC0C5-4DFE-4F3D-9833-880710E2D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3772D43-641F-4939-9FFA-15562EEF0C09}"/>
                  </a:ext>
                </a:extLst>
              </p:cNvPr>
              <p:cNvSpPr txBox="1"/>
              <p:nvPr/>
            </p:nvSpPr>
            <p:spPr>
              <a:xfrm>
                <a:off x="2572873" y="1275730"/>
                <a:ext cx="2366681" cy="7936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ko-KR" altLang="ko-KR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ko-KR" sz="1800" b="1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Arial" panose="020B0604020202020204" pitchFamily="34" charset="0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ko-KR" altLang="ko-KR" sz="1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b="1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Arial" panose="020B0604020202020204" pitchFamily="34" charset="0"/>
                                </a:rPr>
                                <m:t>𝒆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ko-KR" altLang="ko-KR" sz="1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800" b="1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Arial" panose="020B0604020202020204" pitchFamily="34" charset="0"/>
                                    </a:rPr>
                                    <m:t>𝒏𝒆𝒘</m:t>
                                  </m:r>
                                  <m:r>
                                    <a:rPr lang="en-US" altLang="ko-KR" sz="1800" b="1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Arial" panose="020B0604020202020204" pitchFamily="34" charset="0"/>
                                    </a:rPr>
                                    <m:t> </m:t>
                                  </m:r>
                                  <m:r>
                                    <a:rPr lang="en-US" altLang="ko-KR" sz="1800" b="1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Arial" panose="020B0604020202020204" pitchFamily="34" charset="0"/>
                                    </a:rPr>
                                    <m:t>𝒑𝒂𝒕𝒉</m:t>
                                  </m:r>
                                  <m:r>
                                    <a:rPr lang="en-US" altLang="ko-KR" sz="1800" b="1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Arial" panose="020B0604020202020204" pitchFamily="34" charset="0"/>
                                    </a:rPr>
                                    <m:t> − </m:t>
                                  </m:r>
                                  <m:r>
                                    <a:rPr lang="en-US" altLang="ko-KR" sz="1800" b="1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Arial" panose="020B0604020202020204" pitchFamily="34" charset="0"/>
                                    </a:rPr>
                                    <m:t>𝒃𝒆𝒔𝒕</m:t>
                                  </m:r>
                                  <m:r>
                                    <a:rPr lang="en-US" altLang="ko-KR" sz="1800" b="1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Arial" panose="020B0604020202020204" pitchFamily="34" charset="0"/>
                                    </a:rPr>
                                    <m:t> </m:t>
                                  </m:r>
                                  <m:r>
                                    <a:rPr lang="en-US" altLang="ko-KR" sz="1800" b="1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Arial" panose="020B0604020202020204" pitchFamily="34" charset="0"/>
                                    </a:rPr>
                                    <m:t>𝒑𝒂𝒕𝒉</m:t>
                                  </m:r>
                                </m:num>
                                <m:den>
                                  <m:r>
                                    <a:rPr lang="en-US" altLang="ko-KR" sz="1800" b="1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Arial" panose="020B0604020202020204" pitchFamily="34" charset="0"/>
                                    </a:rPr>
                                    <m:t>𝑻𝒆𝒎𝒑𝒆𝒓𝒂𝒕𝒖𝒓𝒆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3772D43-641F-4939-9FFA-15562EEF0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2873" y="1275730"/>
                <a:ext cx="2366681" cy="7936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614A386-C586-450E-8C25-BC04DDB3830E}"/>
                  </a:ext>
                </a:extLst>
              </p:cNvPr>
              <p:cNvSpPr txBox="1"/>
              <p:nvPr/>
            </p:nvSpPr>
            <p:spPr>
              <a:xfrm>
                <a:off x="6768355" y="1314527"/>
                <a:ext cx="2366681" cy="7569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ko-KR" altLang="ko-KR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ko-KR" sz="1800" b="1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Arial" panose="020B0604020202020204" pitchFamily="34" charset="0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ko-KR" altLang="ko-KR" sz="1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b="1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Arial" panose="020B0604020202020204" pitchFamily="34" charset="0"/>
                                </a:rPr>
                                <m:t>𝒆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ko-KR" altLang="ko-KR" sz="1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800" b="1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Arial" panose="020B0604020202020204" pitchFamily="34" charset="0"/>
                                    </a:rPr>
                                    <m:t>𝒏</m:t>
                                  </m:r>
                                  <m:r>
                                    <a:rPr lang="en-US" altLang="ko-KR" sz="1800" b="1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Arial" panose="020B0604020202020204" pitchFamily="34" charset="0"/>
                                    </a:rPr>
                                    <m:t> − </m:t>
                                  </m:r>
                                  <m:r>
                                    <a:rPr lang="en-US" altLang="ko-KR" sz="1800" b="1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Arial" panose="020B0604020202020204" pitchFamily="34" charset="0"/>
                                    </a:rPr>
                                    <m:t>𝒃</m:t>
                                  </m:r>
                                </m:num>
                                <m:den>
                                  <m:r>
                                    <a:rPr lang="en-US" altLang="ko-KR" sz="1800" b="1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Arial" panose="020B0604020202020204" pitchFamily="34" charset="0"/>
                                    </a:rPr>
                                    <m:t>𝑻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614A386-C586-450E-8C25-BC04DDB38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8355" y="1314527"/>
                <a:ext cx="2366681" cy="7569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C19C0A5C-424B-40AE-BF59-72355323061B}"/>
              </a:ext>
            </a:extLst>
          </p:cNvPr>
          <p:cNvSpPr/>
          <p:nvPr/>
        </p:nvSpPr>
        <p:spPr>
          <a:xfrm>
            <a:off x="5754763" y="1461866"/>
            <a:ext cx="816366" cy="421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773A978-5C64-409D-9886-89EDE836FBD5}"/>
                  </a:ext>
                </a:extLst>
              </p:cNvPr>
              <p:cNvSpPr txBox="1"/>
              <p:nvPr/>
            </p:nvSpPr>
            <p:spPr>
              <a:xfrm>
                <a:off x="1016000" y="2485544"/>
                <a:ext cx="2366681" cy="7569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𝟎</m:t>
                      </m:r>
                      <m:r>
                        <a:rPr lang="en-US" altLang="ko-K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≤</m:t>
                      </m:r>
                      <m:f>
                        <m:fPr>
                          <m:ctrlPr>
                            <a:rPr lang="ko-KR" altLang="ko-KR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ko-KR" sz="1800" b="1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Arial" panose="020B0604020202020204" pitchFamily="34" charset="0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ko-KR" altLang="ko-KR" sz="1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b="1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Arial" panose="020B0604020202020204" pitchFamily="34" charset="0"/>
                                </a:rPr>
                                <m:t>𝒆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ko-KR" altLang="ko-KR" sz="1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800" b="1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Arial" panose="020B0604020202020204" pitchFamily="34" charset="0"/>
                                    </a:rPr>
                                    <m:t>𝒏</m:t>
                                  </m:r>
                                  <m:r>
                                    <a:rPr lang="en-US" altLang="ko-KR" sz="1800" b="1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Arial" panose="020B0604020202020204" pitchFamily="34" charset="0"/>
                                    </a:rPr>
                                    <m:t> − </m:t>
                                  </m:r>
                                  <m:r>
                                    <a:rPr lang="en-US" altLang="ko-KR" sz="1800" b="1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Arial" panose="020B0604020202020204" pitchFamily="34" charset="0"/>
                                    </a:rPr>
                                    <m:t>𝒃</m:t>
                                  </m:r>
                                </m:num>
                                <m:den>
                                  <m:r>
                                    <a:rPr lang="en-US" altLang="ko-KR" sz="1800" b="1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Arial" panose="020B0604020202020204" pitchFamily="34" charset="0"/>
                                    </a:rPr>
                                    <m:t>𝑻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r>
                        <a:rPr lang="en-US" altLang="ko-K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≤</m:t>
                      </m:r>
                      <m:r>
                        <a:rPr lang="en-US" altLang="ko-K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773A978-5C64-409D-9886-89EDE836F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000" y="2485544"/>
                <a:ext cx="2366681" cy="7569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E3B48C34-EEC5-46C5-BE1F-9304D611FCA9}"/>
              </a:ext>
            </a:extLst>
          </p:cNvPr>
          <p:cNvSpPr/>
          <p:nvPr/>
        </p:nvSpPr>
        <p:spPr>
          <a:xfrm>
            <a:off x="3382681" y="2653342"/>
            <a:ext cx="816366" cy="421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8FD04E-5EC3-4E60-B300-1C3EBD375E61}"/>
              </a:ext>
            </a:extLst>
          </p:cNvPr>
          <p:cNvSpPr txBox="1"/>
          <p:nvPr/>
        </p:nvSpPr>
        <p:spPr>
          <a:xfrm>
            <a:off x="4498788" y="2653342"/>
            <a:ext cx="67504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New path</a:t>
            </a:r>
            <a:r>
              <a:rPr lang="ko-KR" altLang="en-US" dirty="0"/>
              <a:t>가 클수록</a:t>
            </a:r>
            <a:r>
              <a:rPr lang="en-US" altLang="ko-KR" dirty="0"/>
              <a:t>, Temperature </a:t>
            </a:r>
            <a:r>
              <a:rPr lang="ko-KR" altLang="en-US" dirty="0"/>
              <a:t>값이 작을 수록 </a:t>
            </a:r>
            <a:r>
              <a:rPr lang="en-US" altLang="ko-KR" dirty="0"/>
              <a:t>0</a:t>
            </a:r>
            <a:r>
              <a:rPr lang="ko-KR" altLang="en-US" dirty="0"/>
              <a:t>에 가까워 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5B91E3B-76C7-48FB-B18D-25181231D9CD}"/>
                  </a:ext>
                </a:extLst>
              </p:cNvPr>
              <p:cNvSpPr txBox="1"/>
              <p:nvPr/>
            </p:nvSpPr>
            <p:spPr>
              <a:xfrm>
                <a:off x="1015999" y="3826479"/>
                <a:ext cx="2366681" cy="7569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?</m:t>
                      </m:r>
                      <m:r>
                        <a:rPr lang="en-US" altLang="ko-K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≤</m:t>
                      </m:r>
                      <m:f>
                        <m:fPr>
                          <m:ctrlPr>
                            <a:rPr lang="ko-KR" altLang="ko-KR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ko-KR" sz="1800" b="1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Arial" panose="020B0604020202020204" pitchFamily="34" charset="0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ko-KR" altLang="ko-KR" sz="1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b="1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Arial" panose="020B0604020202020204" pitchFamily="34" charset="0"/>
                                </a:rPr>
                                <m:t>𝒆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ko-KR" altLang="ko-KR" sz="1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800" b="1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Arial" panose="020B0604020202020204" pitchFamily="34" charset="0"/>
                                    </a:rPr>
                                    <m:t>𝒏</m:t>
                                  </m:r>
                                  <m:r>
                                    <a:rPr lang="en-US" altLang="ko-KR" sz="1800" b="1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Arial" panose="020B0604020202020204" pitchFamily="34" charset="0"/>
                                    </a:rPr>
                                    <m:t> − </m:t>
                                  </m:r>
                                  <m:r>
                                    <a:rPr lang="en-US" altLang="ko-KR" sz="1800" b="1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Arial" panose="020B0604020202020204" pitchFamily="34" charset="0"/>
                                    </a:rPr>
                                    <m:t>𝒃</m:t>
                                  </m:r>
                                </m:num>
                                <m:den>
                                  <m:r>
                                    <a:rPr lang="en-US" altLang="ko-KR" sz="1800" b="1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Arial" panose="020B0604020202020204" pitchFamily="34" charset="0"/>
                                    </a:rPr>
                                    <m:t>𝑻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r>
                        <a:rPr lang="en-US" altLang="ko-K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≤</m:t>
                      </m:r>
                      <m:r>
                        <a:rPr lang="en-US" altLang="ko-K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5B91E3B-76C7-48FB-B18D-25181231D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999" y="3826479"/>
                <a:ext cx="2366681" cy="7569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58EC381-35D1-484A-8928-7E78620791D2}"/>
                  </a:ext>
                </a:extLst>
              </p:cNvPr>
              <p:cNvSpPr txBox="1"/>
              <p:nvPr/>
            </p:nvSpPr>
            <p:spPr>
              <a:xfrm>
                <a:off x="4571422" y="3826479"/>
                <a:ext cx="2366681" cy="7569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𝟎</m:t>
                      </m:r>
                      <m:r>
                        <a:rPr lang="en-US" altLang="ko-K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US" altLang="ko-K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𝟖</m:t>
                      </m:r>
                      <m:r>
                        <a:rPr lang="en-US" altLang="ko-K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≤</m:t>
                      </m:r>
                      <m:f>
                        <m:fPr>
                          <m:ctrlPr>
                            <a:rPr lang="ko-KR" altLang="ko-KR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ko-KR" sz="1800" b="1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Arial" panose="020B0604020202020204" pitchFamily="34" charset="0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ko-KR" altLang="ko-KR" sz="1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b="1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Arial" panose="020B0604020202020204" pitchFamily="34" charset="0"/>
                                </a:rPr>
                                <m:t>𝒆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ko-KR" altLang="ko-KR" sz="1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800" b="1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Arial" panose="020B0604020202020204" pitchFamily="34" charset="0"/>
                                    </a:rPr>
                                    <m:t>𝒏</m:t>
                                  </m:r>
                                  <m:r>
                                    <a:rPr lang="en-US" altLang="ko-KR" sz="1800" b="1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Arial" panose="020B0604020202020204" pitchFamily="34" charset="0"/>
                                    </a:rPr>
                                    <m:t> − </m:t>
                                  </m:r>
                                  <m:r>
                                    <a:rPr lang="en-US" altLang="ko-KR" sz="1800" b="1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Arial" panose="020B0604020202020204" pitchFamily="34" charset="0"/>
                                    </a:rPr>
                                    <m:t>𝒃</m:t>
                                  </m:r>
                                </m:num>
                                <m:den>
                                  <m:r>
                                    <a:rPr lang="en-US" altLang="ko-KR" sz="1800" b="1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Arial" panose="020B0604020202020204" pitchFamily="34" charset="0"/>
                                    </a:rPr>
                                    <m:t>𝑻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r>
                        <a:rPr lang="en-US" altLang="ko-K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≤</m:t>
                      </m:r>
                      <m:r>
                        <a:rPr lang="en-US" altLang="ko-K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58EC381-35D1-484A-8928-7E7862079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422" y="3826479"/>
                <a:ext cx="2366681" cy="7569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BC1A32CF-6BBD-477F-8F31-C7423B4D1409}"/>
              </a:ext>
            </a:extLst>
          </p:cNvPr>
          <p:cNvSpPr/>
          <p:nvPr/>
        </p:nvSpPr>
        <p:spPr>
          <a:xfrm>
            <a:off x="3382681" y="3994277"/>
            <a:ext cx="816366" cy="421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196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/>
      <p:bldP spid="18" grpId="0"/>
      <p:bldP spid="20" grpId="0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60AF5E4-C437-4F2C-AC14-272404B3D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Temperature </a:t>
            </a:r>
            <a:r>
              <a:rPr lang="ko-KR" altLang="en-US" dirty="0"/>
              <a:t>분석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C27B15-3405-4924-AFB6-4D59EFF884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6CC0C5-4DFE-4F3D-9833-880710E2D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58EC381-35D1-484A-8928-7E78620791D2}"/>
                  </a:ext>
                </a:extLst>
              </p:cNvPr>
              <p:cNvSpPr txBox="1"/>
              <p:nvPr/>
            </p:nvSpPr>
            <p:spPr>
              <a:xfrm>
                <a:off x="1016000" y="1755632"/>
                <a:ext cx="2366681" cy="7569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𝟎</m:t>
                      </m:r>
                      <m:r>
                        <a:rPr lang="en-US" altLang="ko-K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US" altLang="ko-K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𝟖</m:t>
                      </m:r>
                      <m:r>
                        <a:rPr lang="en-US" altLang="ko-K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≤</m:t>
                      </m:r>
                      <m:f>
                        <m:fPr>
                          <m:ctrlPr>
                            <a:rPr lang="ko-KR" altLang="ko-KR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ko-KR" sz="1800" b="1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Arial" panose="020B0604020202020204" pitchFamily="34" charset="0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ko-KR" altLang="ko-KR" sz="1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b="1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Arial" panose="020B0604020202020204" pitchFamily="34" charset="0"/>
                                </a:rPr>
                                <m:t>𝒆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ko-KR" altLang="ko-KR" sz="1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800" b="1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Arial" panose="020B0604020202020204" pitchFamily="34" charset="0"/>
                                    </a:rPr>
                                    <m:t>𝒏</m:t>
                                  </m:r>
                                  <m:r>
                                    <a:rPr lang="en-US" altLang="ko-KR" sz="1800" b="1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Arial" panose="020B0604020202020204" pitchFamily="34" charset="0"/>
                                    </a:rPr>
                                    <m:t> − </m:t>
                                  </m:r>
                                  <m:r>
                                    <a:rPr lang="en-US" altLang="ko-KR" sz="1800" b="1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Arial" panose="020B0604020202020204" pitchFamily="34" charset="0"/>
                                    </a:rPr>
                                    <m:t>𝒃</m:t>
                                  </m:r>
                                </m:num>
                                <m:den>
                                  <m:r>
                                    <a:rPr lang="en-US" altLang="ko-KR" sz="1800" b="1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Arial" panose="020B0604020202020204" pitchFamily="34" charset="0"/>
                                    </a:rPr>
                                    <m:t>𝑻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r>
                        <a:rPr lang="en-US" altLang="ko-K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≤</m:t>
                      </m:r>
                      <m:r>
                        <a:rPr lang="en-US" altLang="ko-K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58EC381-35D1-484A-8928-7E7862079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000" y="1755632"/>
                <a:ext cx="2366681" cy="7569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0EA68D26-A530-4C27-8752-52954753A73C}"/>
              </a:ext>
            </a:extLst>
          </p:cNvPr>
          <p:cNvSpPr/>
          <p:nvPr/>
        </p:nvSpPr>
        <p:spPr>
          <a:xfrm>
            <a:off x="3463992" y="1923430"/>
            <a:ext cx="816366" cy="421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425F705-233F-4CA8-8A3B-2A84D567E4EC}"/>
                  </a:ext>
                </a:extLst>
              </p:cNvPr>
              <p:cNvSpPr txBox="1"/>
              <p:nvPr/>
            </p:nvSpPr>
            <p:spPr>
              <a:xfrm>
                <a:off x="4580963" y="1839634"/>
                <a:ext cx="2366681" cy="5051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𝟏</m:t>
                      </m:r>
                      <m:r>
                        <a:rPr lang="en-US" altLang="ko-K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≤</m:t>
                      </m:r>
                      <m:sSup>
                        <m:sSupPr>
                          <m:ctrlPr>
                            <a:rPr lang="ko-KR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Arial" panose="020B0604020202020204" pitchFamily="34" charset="0"/>
                            </a:rPr>
                            <m:t>𝒆</m:t>
                          </m:r>
                        </m:e>
                        <m:sup>
                          <m:f>
                            <m:fPr>
                              <m:ctrlPr>
                                <a:rPr lang="ko-KR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ko-KR" b="1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Arial" panose="020B0604020202020204" pitchFamily="34" charset="0"/>
                                </a:rPr>
                                <m:t>𝒏</m:t>
                              </m:r>
                              <m:r>
                                <a:rPr lang="en-US" altLang="ko-KR" b="1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Arial" panose="020B0604020202020204" pitchFamily="34" charset="0"/>
                                </a:rPr>
                                <m:t> − </m:t>
                              </m:r>
                              <m:r>
                                <a:rPr lang="en-US" altLang="ko-KR" b="1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Arial" panose="020B0604020202020204" pitchFamily="34" charset="0"/>
                                </a:rPr>
                                <m:t>𝒃</m:t>
                              </m:r>
                            </m:num>
                            <m:den>
                              <m:r>
                                <a:rPr lang="en-US" altLang="ko-KR" b="1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Arial" panose="020B0604020202020204" pitchFamily="34" charset="0"/>
                                </a:rPr>
                                <m:t>𝑻</m:t>
                              </m:r>
                            </m:den>
                          </m:f>
                        </m:sup>
                      </m:sSup>
                      <m:r>
                        <a:rPr lang="en-US" altLang="ko-KR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≤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𝟏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𝟐𝟓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425F705-233F-4CA8-8A3B-2A84D567E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0963" y="1839634"/>
                <a:ext cx="2366681" cy="5051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F1AF59B5-5494-4925-B90D-6CC6E3BB48DE}"/>
              </a:ext>
            </a:extLst>
          </p:cNvPr>
          <p:cNvSpPr/>
          <p:nvPr/>
        </p:nvSpPr>
        <p:spPr>
          <a:xfrm>
            <a:off x="7248249" y="1923430"/>
            <a:ext cx="816366" cy="421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4278592-2FF8-4E96-9259-2D6BF19A8E81}"/>
                  </a:ext>
                </a:extLst>
              </p:cNvPr>
              <p:cNvSpPr txBox="1"/>
              <p:nvPr/>
            </p:nvSpPr>
            <p:spPr>
              <a:xfrm>
                <a:off x="8405560" y="1783881"/>
                <a:ext cx="2559424" cy="6166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𝟎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≤</m:t>
                      </m:r>
                      <m:f>
                        <m:fPr>
                          <m:ctrlPr>
                            <a:rPr lang="ko-KR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ko-KR" b="1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Arial" panose="020B0604020202020204" pitchFamily="34" charset="0"/>
                            </a:rPr>
                            <m:t>𝒏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Arial" panose="020B0604020202020204" pitchFamily="34" charset="0"/>
                            </a:rPr>
                            <m:t> − 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Arial" panose="020B0604020202020204" pitchFamily="34" charset="0"/>
                            </a:rPr>
                            <m:t>𝒃</m:t>
                          </m:r>
                        </m:num>
                        <m:den>
                          <m:r>
                            <a:rPr lang="en-US" altLang="ko-KR" b="1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Arial" panose="020B0604020202020204" pitchFamily="34" charset="0"/>
                            </a:rPr>
                            <m:t>𝑻</m:t>
                          </m:r>
                        </m:den>
                      </m:f>
                      <m:r>
                        <a:rPr lang="en-US" altLang="ko-KR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≤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𝟎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𝟐𝟐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4278592-2FF8-4E96-9259-2D6BF19A8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5560" y="1783881"/>
                <a:ext cx="2559424" cy="6166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E80B89B-4A9D-4C34-84F8-10D66CB4F6E7}"/>
                  </a:ext>
                </a:extLst>
              </p:cNvPr>
              <p:cNvSpPr txBox="1"/>
              <p:nvPr/>
            </p:nvSpPr>
            <p:spPr>
              <a:xfrm>
                <a:off x="307498" y="3394029"/>
                <a:ext cx="194982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m:t>𝒏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m:t> − 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m:t>𝒃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m:t>= ?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E80B89B-4A9D-4C34-84F8-10D66CB4F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498" y="3394029"/>
                <a:ext cx="19498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94F5A028-6219-413A-85B9-89A4709DA085}"/>
              </a:ext>
            </a:extLst>
          </p:cNvPr>
          <p:cNvSpPr/>
          <p:nvPr/>
        </p:nvSpPr>
        <p:spPr>
          <a:xfrm>
            <a:off x="2052339" y="3368024"/>
            <a:ext cx="816366" cy="421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DE742E-4D6B-4394-BB05-2610A27EE881}"/>
              </a:ext>
            </a:extLst>
          </p:cNvPr>
          <p:cNvSpPr txBox="1"/>
          <p:nvPr/>
        </p:nvSpPr>
        <p:spPr>
          <a:xfrm>
            <a:off x="2934850" y="3394029"/>
            <a:ext cx="67504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프로그램 내에서 평균을 측정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DFD77FA-4D21-4EF6-A894-7ABA541C17AC}"/>
                  </a:ext>
                </a:extLst>
              </p:cNvPr>
              <p:cNvSpPr txBox="1"/>
              <p:nvPr/>
            </p:nvSpPr>
            <p:spPr>
              <a:xfrm>
                <a:off x="307498" y="4301493"/>
                <a:ext cx="194982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m:t>𝒏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m:t> − 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m:t>𝒃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m:t>𝟐𝟎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DFD77FA-4D21-4EF6-A894-7ABA541C1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498" y="4301493"/>
                <a:ext cx="194982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7FA2F9EA-67F1-4376-A0FA-1603B1BC7001}"/>
              </a:ext>
            </a:extLst>
          </p:cNvPr>
          <p:cNvSpPr/>
          <p:nvPr/>
        </p:nvSpPr>
        <p:spPr>
          <a:xfrm>
            <a:off x="2052339" y="4301493"/>
            <a:ext cx="816366" cy="421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36AAA56-C09C-43C9-83E7-4A0A121272C2}"/>
                  </a:ext>
                </a:extLst>
              </p:cNvPr>
              <p:cNvSpPr txBox="1"/>
              <p:nvPr/>
            </p:nvSpPr>
            <p:spPr>
              <a:xfrm>
                <a:off x="3301251" y="4177837"/>
                <a:ext cx="2559424" cy="6347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𝟎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≤</m:t>
                      </m:r>
                      <m:f>
                        <m:fPr>
                          <m:ctrlPr>
                            <a:rPr lang="ko-KR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𝟐𝟎</m:t>
                          </m:r>
                        </m:num>
                        <m:den>
                          <m:r>
                            <a:rPr lang="en-US" altLang="ko-KR" b="1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Arial" panose="020B0604020202020204" pitchFamily="34" charset="0"/>
                            </a:rPr>
                            <m:t>𝑻</m:t>
                          </m:r>
                        </m:den>
                      </m:f>
                      <m:r>
                        <a:rPr lang="en-US" altLang="ko-KR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≤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𝟎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𝟐𝟐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36AAA56-C09C-43C9-83E7-4A0A12127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1251" y="4177837"/>
                <a:ext cx="2559424" cy="6347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F85AB430-1182-4F3E-99ED-B7AA20C5D64E}"/>
              </a:ext>
            </a:extLst>
          </p:cNvPr>
          <p:cNvSpPr/>
          <p:nvPr/>
        </p:nvSpPr>
        <p:spPr>
          <a:xfrm>
            <a:off x="5860675" y="4332129"/>
            <a:ext cx="816366" cy="421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F395718-8AD0-4A54-BAF6-DADA79961CE0}"/>
                  </a:ext>
                </a:extLst>
              </p:cNvPr>
              <p:cNvSpPr txBox="1"/>
              <p:nvPr/>
            </p:nvSpPr>
            <p:spPr>
              <a:xfrm>
                <a:off x="6904604" y="4179793"/>
                <a:ext cx="1893749" cy="612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𝟐𝟎</m:t>
                          </m:r>
                        </m:num>
                        <m:den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𝟎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.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𝟐𝟐</m:t>
                          </m:r>
                        </m:den>
                      </m:f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≤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𝑻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F395718-8AD0-4A54-BAF6-DADA79961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604" y="4179793"/>
                <a:ext cx="1893749" cy="6127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3A16B508-F4A6-4509-A2EF-A82557B64230}"/>
              </a:ext>
            </a:extLst>
          </p:cNvPr>
          <p:cNvSpPr/>
          <p:nvPr/>
        </p:nvSpPr>
        <p:spPr>
          <a:xfrm>
            <a:off x="8684558" y="4296554"/>
            <a:ext cx="816366" cy="421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54EBDDB-FD08-4C02-80F4-45D0D1DE5BF4}"/>
                  </a:ext>
                </a:extLst>
              </p:cNvPr>
              <p:cNvSpPr txBox="1"/>
              <p:nvPr/>
            </p:nvSpPr>
            <p:spPr>
              <a:xfrm>
                <a:off x="9990753" y="4296554"/>
                <a:ext cx="189374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b="1" dirty="0">
                    <a:ea typeface="Cambria Math" panose="02040503050406030204" pitchFamily="18" charset="0"/>
                    <a:cs typeface="Arial" panose="020B0604020202020204" pitchFamily="34" charset="0"/>
                  </a:rPr>
                  <a:t>90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𝑻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54EBDDB-FD08-4C02-80F4-45D0D1DE5B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0753" y="4296554"/>
                <a:ext cx="1893749" cy="369332"/>
              </a:xfrm>
              <a:prstGeom prst="rect">
                <a:avLst/>
              </a:prstGeom>
              <a:blipFill>
                <a:blip r:embed="rId9"/>
                <a:stretch>
                  <a:fillRect l="-2894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574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8" grpId="0" animBg="1"/>
      <p:bldP spid="21" grpId="0"/>
      <p:bldP spid="23" grpId="0"/>
      <p:bldP spid="27" grpId="0" animBg="1"/>
      <p:bldP spid="29" grpId="0"/>
      <p:bldP spid="31" grpId="0"/>
      <p:bldP spid="33" grpId="0" animBg="1"/>
      <p:bldP spid="34" grpId="0"/>
      <p:bldP spid="36" grpId="0" animBg="1"/>
      <p:bldP spid="38" grpId="0"/>
      <p:bldP spid="40" grpId="0" animBg="1"/>
      <p:bldP spid="42" grpId="0"/>
    </p:bldLst>
  </p:timing>
</p:sld>
</file>

<file path=ppt/theme/theme1.xml><?xml version="1.0" encoding="utf-8"?>
<a:theme xmlns:a="http://schemas.openxmlformats.org/drawingml/2006/main" name="Office 테마">
  <a:themeElements>
    <a:clrScheme name="깔끔템플릿_hjjj">
      <a:dk1>
        <a:srgbClr val="252C41"/>
      </a:dk1>
      <a:lt1>
        <a:srgbClr val="EEEFF3"/>
      </a:lt1>
      <a:dk2>
        <a:srgbClr val="252C41"/>
      </a:dk2>
      <a:lt2>
        <a:srgbClr val="F4F5F9"/>
      </a:lt2>
      <a:accent1>
        <a:srgbClr val="F1404B"/>
      </a:accent1>
      <a:accent2>
        <a:srgbClr val="505050"/>
      </a:accent2>
      <a:accent3>
        <a:srgbClr val="EAE2CE"/>
      </a:accent3>
      <a:accent4>
        <a:srgbClr val="45478B"/>
      </a:accent4>
      <a:accent5>
        <a:srgbClr val="8DB9B5"/>
      </a:accent5>
      <a:accent6>
        <a:srgbClr val="AC005A"/>
      </a:accent6>
      <a:hlink>
        <a:srgbClr val="F1404B"/>
      </a:hlink>
      <a:folHlink>
        <a:srgbClr val="F1404B"/>
      </a:folHlink>
    </a:clrScheme>
    <a:fontScheme name="사용자 지정 9">
      <a:majorFont>
        <a:latin typeface="한둥근체 제목"/>
        <a:ea typeface="한둥근체 제목"/>
        <a:cs typeface=""/>
      </a:majorFont>
      <a:minorFont>
        <a:latin typeface="한둥근체 돋움"/>
        <a:ea typeface="한둥근체 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rgbClr val="DDDFE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1199</TotalTime>
  <Words>132</Words>
  <Application>Microsoft Office PowerPoint</Application>
  <PresentationFormat>와이드스크린</PresentationFormat>
  <Paragraphs>37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tvN 즐거운이야기 Bold</vt:lpstr>
      <vt:lpstr>맑은 고딕</vt:lpstr>
      <vt:lpstr>배달의민족 도현</vt:lpstr>
      <vt:lpstr>한둥근체 돋움</vt:lpstr>
      <vt:lpstr>한둥근체 제목</vt:lpstr>
      <vt:lpstr>Arial</vt:lpstr>
      <vt:lpstr>Calibri</vt:lpstr>
      <vt:lpstr>Cambria Math</vt:lpstr>
      <vt:lpstr>Office 테마</vt:lpstr>
      <vt:lpstr>  Simulated  Annealing</vt:lpstr>
      <vt:lpstr>Simulated Annealing </vt:lpstr>
      <vt:lpstr>알고리즘 설명</vt:lpstr>
      <vt:lpstr>코드 분석</vt:lpstr>
      <vt:lpstr>Temperature 분석</vt:lpstr>
      <vt:lpstr>Temperature 분석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안현정</dc:creator>
  <cp:lastModifiedBy>김대원</cp:lastModifiedBy>
  <cp:revision>387</cp:revision>
  <dcterms:created xsi:type="dcterms:W3CDTF">2017-09-02T05:32:31Z</dcterms:created>
  <dcterms:modified xsi:type="dcterms:W3CDTF">2020-09-24T08:23:57Z</dcterms:modified>
</cp:coreProperties>
</file>