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95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6114" autoAdjust="0"/>
  </p:normalViewPr>
  <p:slideViewPr>
    <p:cSldViewPr snapToGrid="0">
      <p:cViewPr varScale="1">
        <p:scale>
          <a:sx n="106" d="100"/>
          <a:sy n="106" d="100"/>
        </p:scale>
        <p:origin x="16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48CA1-44CE-4838-8EB0-2FCECC8AA18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44063-2C36-48AA-8046-68FD365F2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5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484AA29-1170-4E44-B88B-FDF3A710DB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75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7772400" cy="525780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9164BEA-4537-4564-BD33-66573E04E2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3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8FDDFFF6-BC3E-414E-9E7F-84B440896E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56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0E720E6-C0B0-4F68-97FD-9E9A2222A662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30474029-1518-4741-8CBF-B9CE46E078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3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C1387D3-5453-4B51-B30F-0A098EE925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84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20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84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046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54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58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85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76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CCADEC4-26B1-464A-ABC4-AAF3267A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32698-5D8E-4F15-B86E-8995A83D8650}"/>
              </a:ext>
            </a:extLst>
          </p:cNvPr>
          <p:cNvSpPr txBox="1"/>
          <p:nvPr/>
        </p:nvSpPr>
        <p:spPr>
          <a:xfrm>
            <a:off x="384771" y="543210"/>
            <a:ext cx="8374458" cy="288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Project 2 </a:t>
            </a:r>
          </a:p>
          <a:p>
            <a:pPr>
              <a:lnSpc>
                <a:spcPts val="4500"/>
              </a:lnSpc>
            </a:pP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1.  2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개 영상 입력 </a:t>
            </a:r>
          </a:p>
          <a:p>
            <a:pPr>
              <a:lnSpc>
                <a:spcPts val="4500"/>
              </a:lnSpc>
            </a:pP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2. 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각 영상마다 같은 점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대응점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개를 클릭</a:t>
            </a:r>
          </a:p>
          <a:p>
            <a:pPr>
              <a:lnSpc>
                <a:spcPts val="4500"/>
              </a:lnSpc>
            </a:pP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3.  4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개 대응관계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총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개 포인트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로부터 </a:t>
            </a:r>
            <a:r>
              <a:rPr lang="ko-KR" altLang="en-US" sz="24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호모그래피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계산</a:t>
            </a:r>
          </a:p>
          <a:p>
            <a:pPr>
              <a:lnSpc>
                <a:spcPts val="4500"/>
              </a:lnSpc>
            </a:pP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4.  </a:t>
            </a:r>
            <a:r>
              <a:rPr lang="ko-KR" altLang="en-US" sz="24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호모그래피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이용해 </a:t>
            </a:r>
            <a:r>
              <a:rPr lang="ko-KR" altLang="en-US" sz="24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와핑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영상 합성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(bilinear interpolation) 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074B08-8DD6-4652-8BB9-95E20C6FE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762"/>
          <a:stretch/>
        </p:blipFill>
        <p:spPr>
          <a:xfrm>
            <a:off x="744986" y="3607468"/>
            <a:ext cx="2119200" cy="32505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2DF62C-18BA-4B9E-9E57-64989236F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40"/>
          <a:stretch/>
        </p:blipFill>
        <p:spPr>
          <a:xfrm>
            <a:off x="5676359" y="3607468"/>
            <a:ext cx="2113636" cy="32594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2DBDB4-B438-4896-A360-967C596B2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1" r="33467"/>
          <a:stretch/>
        </p:blipFill>
        <p:spPr>
          <a:xfrm>
            <a:off x="3213454" y="3607468"/>
            <a:ext cx="2113637" cy="32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8931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1636</TotalTime>
  <Words>45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Arial</vt:lpstr>
      <vt:lpstr>Blank Presentation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홍현기</dc:creator>
  <cp:lastModifiedBy>홍현기</cp:lastModifiedBy>
  <cp:revision>52</cp:revision>
  <dcterms:created xsi:type="dcterms:W3CDTF">2020-04-01T02:15:45Z</dcterms:created>
  <dcterms:modified xsi:type="dcterms:W3CDTF">2021-04-08T13:20:21Z</dcterms:modified>
</cp:coreProperties>
</file>