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6" r:id="rId3"/>
    <p:sldId id="464" r:id="rId4"/>
    <p:sldId id="463" r:id="rId5"/>
    <p:sldId id="466" r:id="rId6"/>
    <p:sldId id="468" r:id="rId7"/>
    <p:sldId id="4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CEC3E-4EEB-4B02-8719-698FEC89A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B0747-955B-4A99-A879-879682DB5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5A642-A5A3-494B-8413-DA183FA6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93795-20E2-4905-9E86-6580191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3C0F3-3DCE-4D28-941F-028316A4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59E2D-8E53-4D92-B4FE-3C23EC06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0C8CC-E1FB-461D-8389-8054EC32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73FEF-634E-4416-A486-74CC71A5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1F969-F812-40D7-A542-C2566520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60F40-0D8A-466F-B9F0-F9A9A87C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7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AE18F-AD89-459E-AAD8-4F64EF683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D7196-07E8-4238-9356-AC97CE5A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93C75-F2C3-4B61-9103-BC8554FF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9EA61-9258-4927-8075-6B05CD1E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DE08F-B0FF-4BC8-9E4A-71205B8A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5825D-580F-4425-82CE-FD9907FA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6A7C4-4F28-4157-8376-A1C29599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8B20D-11F7-4942-8B9D-40A5BD12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64D65-DEF1-41F5-A3C6-D59CE86B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AF01A-CD3F-43C9-91A5-7658C68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0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70DA7-290D-415B-BB11-70EB8465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28C09-0F10-41CE-8914-98BE6007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9A50A-0183-4440-996D-9EAD7B30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A85D2-4249-457A-B8B3-C0B78C5B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30B80-7D61-4A08-9F1C-035D2FA8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3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3BA0-060D-402D-8007-E34ECCEF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C04B7-17D2-4107-BAD1-59E72D9F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ECD6A-817B-42FB-BF58-ED8D12C2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2CD6C-B774-4ADD-8051-BBD13478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828B8-3B5E-431D-B3AB-C741F188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B1DEE-4278-4A1A-8372-6399E3F3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97035-49CC-4F3F-947D-7BBA4AC9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DF7B6-CDF8-4D26-B57E-E8E94B4C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A6406-6B5D-47C4-AB2F-CF8904107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016CB-A34F-4C4C-A742-8CBF6082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A2ED7-6050-45F8-AC2A-CD993EB69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30E661-C90D-407F-89E2-E2DE48CF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8E67BE-5537-4732-839B-3BAAA9FC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07AAE-F5B1-4748-BA13-5A041CF2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CD2BD-A7BB-49CE-9145-0B4AB755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5E039D-FB17-451D-B12C-BDF36351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87929-2F33-4C2D-95A8-CEFB2C0E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D42CDF-5271-4887-991D-A627AB4F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641CBF-91DD-4D6D-B1C8-2E70687F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B0853B-7A0C-4C95-91F0-0EADF449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9FB54-C8D9-492C-A176-12F9C84D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5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929CB-0D88-4342-BCBA-8798D0F5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3084F-B430-49B2-981A-B02F7A88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E0626-DA38-4970-ACD6-534D2BFC0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D51F4-F4EA-4E19-8230-D43DDF8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FCD98-77EB-4FA0-836A-2C3D31B2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C06BA-E885-40EF-BFA8-9A7D4429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1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FB12B-4143-487F-B74C-B28328E0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20AFE-390F-4378-A783-71D9EAEF7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52495D-29B0-45FB-BB85-DD9CF4BC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307BB-93B0-4B2C-AEFD-6B14597B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3D5F2-85EA-40F0-9BAE-6CD5B6F0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3B37D-B812-4195-BCDE-6EC4C320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0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9FD6D6-27BD-4433-B463-37589DDA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88BB9-A8CC-4166-9373-761E2320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D45EF-49FC-4383-8DC5-0351FCEBA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0F3C-CE72-4C01-8E64-E0579E270EE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62BF1-6B06-41E3-A49B-A8DFA0253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1C0BC-8C70-4E3B-838C-5E02B646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mathworks.com/matlabcentral/fileexchange/30809-ransac-algorithm-with-example-of-finding-homography?s_tid=srchtit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E6F9A5-3FE6-4A97-A658-5CB56C06C023}"/>
              </a:ext>
            </a:extLst>
          </p:cNvPr>
          <p:cNvSpPr/>
          <p:nvPr/>
        </p:nvSpPr>
        <p:spPr>
          <a:xfrm>
            <a:off x="2066805" y="2741210"/>
            <a:ext cx="8058389" cy="225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컴퓨터비전 프로젝트 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rial" charset="0"/>
                <a:ea typeface="Arial" charset="0"/>
                <a:cs typeface="Arial" charset="0"/>
              </a:rPr>
              <a:t>2021-04-13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20162874 </a:t>
            </a:r>
            <a:r>
              <a:rPr lang="ko-KR" altLang="en-US" dirty="0">
                <a:latin typeface="Arial" charset="0"/>
                <a:ea typeface="Arial" charset="0"/>
                <a:cs typeface="Arial" charset="0"/>
              </a:rPr>
              <a:t>이준협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50000"/>
              </a:lnSpc>
            </a:pPr>
            <a:endParaRPr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DE87A8-E7BA-48C2-AD98-69492910533C}"/>
              </a:ext>
            </a:extLst>
          </p:cNvPr>
          <p:cNvSpPr txBox="1"/>
          <p:nvPr/>
        </p:nvSpPr>
        <p:spPr>
          <a:xfrm>
            <a:off x="261923" y="299274"/>
            <a:ext cx="86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406C5-1C07-46F5-8757-B5DB8F1BA52B}"/>
              </a:ext>
            </a:extLst>
          </p:cNvPr>
          <p:cNvSpPr txBox="1"/>
          <p:nvPr/>
        </p:nvSpPr>
        <p:spPr>
          <a:xfrm>
            <a:off x="377505" y="855677"/>
            <a:ext cx="11341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Software : MATLAB</a:t>
            </a:r>
          </a:p>
          <a:p>
            <a:endParaRPr lang="en-US" altLang="ko-KR" dirty="0"/>
          </a:p>
          <a:p>
            <a:r>
              <a:rPr lang="en-US" altLang="ko-KR" dirty="0"/>
              <a:t>Used File Exchange : </a:t>
            </a:r>
            <a:r>
              <a:rPr lang="en-US" altLang="ko-KR" dirty="0">
                <a:hlinkClick r:id="rId2"/>
              </a:rPr>
              <a:t>https://kr.mathworks.com/matlabcentral/fileexchange/30809-ransac-algorithm-with-example-of-finding-homography?s_tid=srchtitle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필요한 부분은 수정 후 </a:t>
            </a:r>
            <a:r>
              <a:rPr lang="ko-KR" altLang="en-US" dirty="0" err="1"/>
              <a:t>재구현</a:t>
            </a:r>
            <a:r>
              <a:rPr lang="ko-KR" altLang="en-US" dirty="0"/>
              <a:t> 진행하였음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repository : https://github.com/jjunhyub/computer_vision_project_2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70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20602-AD62-4510-AA3A-9E86997B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0" y="5280047"/>
            <a:ext cx="10515600" cy="1166596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Outliers</a:t>
            </a:r>
            <a:r>
              <a:rPr lang="ko-KR" altLang="en-US" sz="1600" dirty="0"/>
              <a:t>는 없다는 가정하에 진행하므로 </a:t>
            </a:r>
            <a:r>
              <a:rPr lang="en-US" altLang="ko-KR" sz="1600" dirty="0" err="1"/>
              <a:t>ransac</a:t>
            </a:r>
            <a:r>
              <a:rPr lang="ko-KR" altLang="en-US" sz="1600" dirty="0"/>
              <a:t>의 </a:t>
            </a:r>
            <a:r>
              <a:rPr lang="en-US" altLang="ko-KR" sz="1600" dirty="0"/>
              <a:t>rotation</a:t>
            </a:r>
            <a:r>
              <a:rPr lang="ko-KR" altLang="en-US" sz="1600" dirty="0"/>
              <a:t>의 횟수는 </a:t>
            </a:r>
            <a:r>
              <a:rPr lang="en-US" altLang="ko-KR" sz="1600" dirty="0"/>
              <a:t>1</a:t>
            </a:r>
            <a:r>
              <a:rPr lang="ko-KR" altLang="en-US" sz="1600" dirty="0"/>
              <a:t>이며 </a:t>
            </a:r>
            <a:r>
              <a:rPr lang="en-US" altLang="ko-KR" sz="1600" dirty="0"/>
              <a:t>random selection</a:t>
            </a:r>
            <a:r>
              <a:rPr lang="ko-KR" altLang="en-US" sz="1600" dirty="0"/>
              <a:t>도 필요 없다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Homography</a:t>
            </a:r>
            <a:r>
              <a:rPr lang="ko-KR" altLang="en-US" sz="1600" dirty="0"/>
              <a:t>를 구하는 과정에서 </a:t>
            </a:r>
            <a:r>
              <a:rPr lang="en-US" altLang="ko-KR" sz="1600" dirty="0"/>
              <a:t>mosaic.pdf </a:t>
            </a:r>
            <a:r>
              <a:rPr lang="ko-KR" altLang="en-US" sz="1600" dirty="0"/>
              <a:t>에 나와 </a:t>
            </a:r>
            <a:r>
              <a:rPr lang="ko-KR" altLang="en-US" sz="1600" dirty="0" err="1"/>
              <a:t>있는대로</a:t>
            </a:r>
            <a:r>
              <a:rPr lang="ko-KR" altLang="en-US" sz="1600" dirty="0"/>
              <a:t> </a:t>
            </a:r>
            <a:r>
              <a:rPr lang="en-US" altLang="ko-KR" sz="1600" dirty="0"/>
              <a:t>eigenvalue</a:t>
            </a:r>
            <a:r>
              <a:rPr lang="ko-KR" altLang="en-US" sz="1600" dirty="0"/>
              <a:t>를 직접 구하는 대신 이미 구현 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 err="1"/>
              <a:t>svd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통해 간편하게 결과를 얻었다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8978D1-ADCE-49CA-BA03-423965F8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0" y="4266006"/>
            <a:ext cx="7206843" cy="7338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Basic </a:t>
            </a:r>
            <a:r>
              <a:rPr lang="en-US" altLang="ko-KR" sz="2400" dirty="0" err="1"/>
              <a:t>Homography</a:t>
            </a:r>
            <a:r>
              <a:rPr lang="en-US" altLang="ko-KR" sz="2400" dirty="0"/>
              <a:t> setting</a:t>
            </a:r>
            <a:endParaRPr lang="ko-KR" altLang="en-US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BF5E93B-CF28-470D-B438-D8907F635E9E}"/>
              </a:ext>
            </a:extLst>
          </p:cNvPr>
          <p:cNvSpPr txBox="1">
            <a:spLocks/>
          </p:cNvSpPr>
          <p:nvPr/>
        </p:nvSpPr>
        <p:spPr>
          <a:xfrm>
            <a:off x="167080" y="239290"/>
            <a:ext cx="7206843" cy="733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Basic Project setting</a:t>
            </a:r>
            <a:endParaRPr lang="ko-KR" altLang="en-US" sz="2400" dirty="0"/>
          </a:p>
        </p:txBody>
      </p:sp>
      <p:pic>
        <p:nvPicPr>
          <p:cNvPr id="12" name="그림 11" descr="바닥, 실내이(가) 표시된 사진&#10;&#10;자동 생성된 설명">
            <a:extLst>
              <a:ext uri="{FF2B5EF4-FFF2-40B4-BE49-F238E27FC236}">
                <a16:creationId xmlns:a16="http://schemas.microsoft.com/office/drawing/2014/main" id="{A2B996C3-8066-4894-B18A-7606D1B66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51" y="259729"/>
            <a:ext cx="2108021" cy="325347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0FBC80A-0CFA-4DFD-ADA1-27283C3B3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78" y="239290"/>
            <a:ext cx="2127273" cy="3253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070F6A-814E-4695-B1F9-910A0BD7F9F9}"/>
              </a:ext>
            </a:extLst>
          </p:cNvPr>
          <p:cNvSpPr txBox="1"/>
          <p:nvPr/>
        </p:nvSpPr>
        <p:spPr>
          <a:xfrm>
            <a:off x="3770501" y="3707934"/>
            <a:ext cx="21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Source image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8D47E-78F9-4DCA-B056-3D4B7A1AAE32}"/>
              </a:ext>
            </a:extLst>
          </p:cNvPr>
          <p:cNvSpPr txBox="1"/>
          <p:nvPr/>
        </p:nvSpPr>
        <p:spPr>
          <a:xfrm>
            <a:off x="6761899" y="3707934"/>
            <a:ext cx="21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44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128AD-AC55-4DF5-83AD-BE322826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239290"/>
            <a:ext cx="7206843" cy="733833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Compute </a:t>
            </a:r>
            <a:r>
              <a:rPr lang="en-US" altLang="ko-KR" sz="2400" dirty="0" err="1"/>
              <a:t>Homography</a:t>
            </a:r>
            <a:r>
              <a:rPr lang="en-US" altLang="ko-KR" sz="2400" dirty="0"/>
              <a:t> using DLT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BA4BF-8154-4207-9155-D1287274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0" y="619125"/>
            <a:ext cx="4714875" cy="6238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799E94-205B-4044-AA35-BCC1AE74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95" y="464271"/>
            <a:ext cx="7019925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A118B-04A6-4CB4-8192-3B99C3A747D7}"/>
              </a:ext>
            </a:extLst>
          </p:cNvPr>
          <p:cNvSpPr txBox="1"/>
          <p:nvPr/>
        </p:nvSpPr>
        <p:spPr>
          <a:xfrm>
            <a:off x="5004995" y="3879379"/>
            <a:ext cx="6861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A</a:t>
            </a:r>
            <a:r>
              <a:rPr lang="ko-KR" altLang="en-US" dirty="0"/>
              <a:t>를 직접 만들어 주었으며 결과는 위와 같이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 err="1"/>
              <a:t>svd</a:t>
            </a:r>
            <a:r>
              <a:rPr lang="en-US" altLang="ko-KR" dirty="0"/>
              <a:t> </a:t>
            </a:r>
            <a:r>
              <a:rPr lang="ko-KR" altLang="en-US" dirty="0"/>
              <a:t>함수에 </a:t>
            </a:r>
            <a:r>
              <a:rPr lang="en-US" altLang="ko-KR" dirty="0"/>
              <a:t>A</a:t>
            </a:r>
            <a:r>
              <a:rPr lang="ko-KR" altLang="en-US" dirty="0"/>
              <a:t>를 적용해 </a:t>
            </a:r>
            <a:r>
              <a:rPr lang="en-US" altLang="ko-KR" dirty="0" err="1"/>
              <a:t>homography</a:t>
            </a:r>
            <a:r>
              <a:rPr lang="ko-KR" altLang="en-US" dirty="0"/>
              <a:t>를 얻어낸다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10DEAD-28DD-4CD4-9950-3E6AAF55C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509" y="5122862"/>
            <a:ext cx="2295525" cy="676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FB6F08-EA28-48D5-A9AC-9A87E413132B}"/>
              </a:ext>
            </a:extLst>
          </p:cNvPr>
          <p:cNvSpPr txBox="1"/>
          <p:nvPr/>
        </p:nvSpPr>
        <p:spPr>
          <a:xfrm>
            <a:off x="6132943" y="5799137"/>
            <a:ext cx="158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Homography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CF10CA-0407-49C4-8A3A-2C581322A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63" y="3031725"/>
            <a:ext cx="2786968" cy="79454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642BD4-43A0-4009-B323-10EE0ACBBC6A}"/>
              </a:ext>
            </a:extLst>
          </p:cNvPr>
          <p:cNvSpPr/>
          <p:nvPr/>
        </p:nvSpPr>
        <p:spPr>
          <a:xfrm rot="10800000">
            <a:off x="1543195" y="3344808"/>
            <a:ext cx="335200" cy="168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628E72E-E9EA-4B08-92C6-DF7B146B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42" y="3615654"/>
            <a:ext cx="6893594" cy="34539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31128AD-AC55-4DF5-83AD-BE322826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239290"/>
            <a:ext cx="7206843" cy="733833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Show result by using calculated </a:t>
            </a:r>
            <a:r>
              <a:rPr lang="en-US" altLang="ko-KR" sz="2400" dirty="0" err="1"/>
              <a:t>homography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8E751-CD9A-4C3F-B4E4-AD664450A3FE}"/>
              </a:ext>
            </a:extLst>
          </p:cNvPr>
          <p:cNvSpPr txBox="1"/>
          <p:nvPr/>
        </p:nvSpPr>
        <p:spPr>
          <a:xfrm>
            <a:off x="4237350" y="1794177"/>
            <a:ext cx="7455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후방</a:t>
            </a:r>
            <a:r>
              <a:rPr lang="en-US" altLang="ko-KR" dirty="0"/>
              <a:t> </a:t>
            </a:r>
            <a:r>
              <a:rPr lang="ko-KR" altLang="en-US" dirty="0"/>
              <a:t>변환을 적용하기 위해 처음부터 </a:t>
            </a:r>
            <a:r>
              <a:rPr lang="en-US" altLang="ko-KR" dirty="0" err="1"/>
              <a:t>homography</a:t>
            </a:r>
            <a:r>
              <a:rPr lang="ko-KR" altLang="en-US" dirty="0"/>
              <a:t>를 구할 때 </a:t>
            </a:r>
            <a:r>
              <a:rPr lang="en-US" altLang="ko-KR" dirty="0"/>
              <a:t>target</a:t>
            </a:r>
            <a:r>
              <a:rPr lang="ko-KR" altLang="en-US" dirty="0"/>
              <a:t>으로 부터 </a:t>
            </a:r>
            <a:r>
              <a:rPr lang="en-US" altLang="ko-KR" dirty="0"/>
              <a:t>source</a:t>
            </a:r>
            <a:r>
              <a:rPr lang="ko-KR" altLang="en-US" dirty="0"/>
              <a:t>로 변환하는 </a:t>
            </a:r>
            <a:r>
              <a:rPr lang="en-US" altLang="ko-KR" dirty="0" err="1"/>
              <a:t>homography</a:t>
            </a:r>
            <a:r>
              <a:rPr lang="ko-KR" altLang="en-US" dirty="0"/>
              <a:t>를 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Matlab</a:t>
            </a:r>
            <a:r>
              <a:rPr lang="ko-KR" altLang="en-US" dirty="0"/>
              <a:t>의 </a:t>
            </a:r>
            <a:r>
              <a:rPr lang="en-US" altLang="ko-KR" dirty="0" err="1"/>
              <a:t>x,y</a:t>
            </a:r>
            <a:r>
              <a:rPr lang="ko-KR" altLang="en-US" dirty="0"/>
              <a:t>축이 설정해준 </a:t>
            </a:r>
            <a:r>
              <a:rPr lang="ko-KR" altLang="en-US" dirty="0" err="1"/>
              <a:t>값이랑</a:t>
            </a:r>
            <a:r>
              <a:rPr lang="ko-KR" altLang="en-US" dirty="0"/>
              <a:t> </a:t>
            </a:r>
            <a:r>
              <a:rPr lang="ko-KR" altLang="en-US" dirty="0" err="1"/>
              <a:t>뒤집혀있어</a:t>
            </a:r>
            <a:r>
              <a:rPr lang="ko-KR" altLang="en-US" dirty="0"/>
              <a:t> </a:t>
            </a:r>
            <a:r>
              <a:rPr lang="en-US" altLang="ko-KR" dirty="0"/>
              <a:t>transpose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Target </a:t>
            </a:r>
            <a:r>
              <a:rPr lang="ko-KR" altLang="en-US" dirty="0"/>
              <a:t>으로부터의 변환이므로 </a:t>
            </a:r>
            <a:r>
              <a:rPr lang="en-US" altLang="ko-KR" dirty="0"/>
              <a:t>inverse </a:t>
            </a:r>
            <a:r>
              <a:rPr lang="en-US" altLang="ko-KR" dirty="0" err="1"/>
              <a:t>homography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Projective2d</a:t>
            </a:r>
            <a:r>
              <a:rPr lang="ko-KR" altLang="en-US" dirty="0"/>
              <a:t>에 적용해 이미지 </a:t>
            </a:r>
            <a:r>
              <a:rPr lang="ko-KR" altLang="en-US" dirty="0" err="1"/>
              <a:t>워핑을</a:t>
            </a:r>
            <a:r>
              <a:rPr lang="ko-KR" altLang="en-US" dirty="0"/>
              <a:t>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8CC8A-A750-4359-ADA3-7579C7A5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5" y="1794177"/>
            <a:ext cx="3686175" cy="1952625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F646E94-888E-49E5-A95A-E12777542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14" y="3746802"/>
            <a:ext cx="1649696" cy="25230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448DEB-40C9-412A-BE9E-0AB1DC6EC88D}"/>
              </a:ext>
            </a:extLst>
          </p:cNvPr>
          <p:cNvSpPr txBox="1"/>
          <p:nvPr/>
        </p:nvSpPr>
        <p:spPr>
          <a:xfrm>
            <a:off x="2468014" y="6335815"/>
            <a:ext cx="16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Source image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406F7-4A0D-4DA8-A187-E403BF042E8A}"/>
              </a:ext>
            </a:extLst>
          </p:cNvPr>
          <p:cNvSpPr txBox="1"/>
          <p:nvPr/>
        </p:nvSpPr>
        <p:spPr>
          <a:xfrm>
            <a:off x="5062999" y="6321164"/>
            <a:ext cx="18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Warped image</a:t>
            </a:r>
            <a:endParaRPr lang="ko-KR" altLang="en-US" dirty="0"/>
          </a:p>
        </p:txBody>
      </p:sp>
      <p:pic>
        <p:nvPicPr>
          <p:cNvPr id="20" name="그림 19" descr="바닥, 실내이(가) 표시된 사진&#10;&#10;자동 생성된 설명">
            <a:extLst>
              <a:ext uri="{FF2B5EF4-FFF2-40B4-BE49-F238E27FC236}">
                <a16:creationId xmlns:a16="http://schemas.microsoft.com/office/drawing/2014/main" id="{F92538BA-3B1B-4799-A0F7-488F40F18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138" y="3746802"/>
            <a:ext cx="1649696" cy="25461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ACC7C4-B4BD-454E-BD08-D42E01A3D73D}"/>
              </a:ext>
            </a:extLst>
          </p:cNvPr>
          <p:cNvSpPr txBox="1"/>
          <p:nvPr/>
        </p:nvSpPr>
        <p:spPr>
          <a:xfrm>
            <a:off x="8801943" y="6307560"/>
            <a:ext cx="166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63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128AD-AC55-4DF5-83AD-BE322826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239290"/>
            <a:ext cx="9656428" cy="733833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Show result by using calculated </a:t>
            </a:r>
            <a:r>
              <a:rPr lang="en-US" altLang="ko-KR" sz="2400" dirty="0" err="1"/>
              <a:t>homography</a:t>
            </a:r>
            <a:r>
              <a:rPr lang="en-US" altLang="ko-KR" sz="2400" dirty="0"/>
              <a:t> with</a:t>
            </a:r>
            <a:r>
              <a:rPr lang="ko-KR" altLang="en-US" sz="2400" dirty="0"/>
              <a:t> </a:t>
            </a:r>
            <a:r>
              <a:rPr lang="en-US" altLang="ko-KR" sz="2400" dirty="0"/>
              <a:t>cropped image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8E751-CD9A-4C3F-B4E4-AD664450A3FE}"/>
              </a:ext>
            </a:extLst>
          </p:cNvPr>
          <p:cNvSpPr txBox="1"/>
          <p:nvPr/>
        </p:nvSpPr>
        <p:spPr>
          <a:xfrm>
            <a:off x="4228961" y="1518755"/>
            <a:ext cx="745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/>
              <a:t>4</a:t>
            </a:r>
            <a:r>
              <a:rPr lang="ko-KR" altLang="en-US" dirty="0"/>
              <a:t>개의 점으로 구성된 사각형 데이터로 진행</a:t>
            </a:r>
            <a:endParaRPr lang="en-US" altLang="ko-KR" dirty="0"/>
          </a:p>
          <a:p>
            <a:r>
              <a:rPr lang="en-US" altLang="ko-KR" dirty="0"/>
              <a:t>Target image</a:t>
            </a:r>
            <a:r>
              <a:rPr lang="ko-KR" altLang="en-US" dirty="0"/>
              <a:t>와 동일하게 </a:t>
            </a:r>
            <a:r>
              <a:rPr lang="en-US" altLang="ko-KR" dirty="0"/>
              <a:t>warped </a:t>
            </a:r>
            <a:r>
              <a:rPr lang="ko-KR" altLang="en-US" dirty="0"/>
              <a:t>된 것을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Homography</a:t>
            </a:r>
            <a:r>
              <a:rPr lang="ko-KR" altLang="en-US" dirty="0"/>
              <a:t>는 올바르게 구해졌다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6C5E5-EFEC-4073-960F-C3E8C5F1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8" y="1518755"/>
            <a:ext cx="3686175" cy="2505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448DEB-40C9-412A-BE9E-0AB1DC6EC88D}"/>
              </a:ext>
            </a:extLst>
          </p:cNvPr>
          <p:cNvSpPr txBox="1"/>
          <p:nvPr/>
        </p:nvSpPr>
        <p:spPr>
          <a:xfrm>
            <a:off x="3759919" y="6270241"/>
            <a:ext cx="186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cropped image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406F7-4A0D-4DA8-A187-E403BF042E8A}"/>
              </a:ext>
            </a:extLst>
          </p:cNvPr>
          <p:cNvSpPr txBox="1"/>
          <p:nvPr/>
        </p:nvSpPr>
        <p:spPr>
          <a:xfrm>
            <a:off x="6354904" y="6255590"/>
            <a:ext cx="18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Warped image</a:t>
            </a:r>
            <a:endParaRPr lang="ko-KR" altLang="en-US" dirty="0"/>
          </a:p>
        </p:txBody>
      </p:sp>
      <p:pic>
        <p:nvPicPr>
          <p:cNvPr id="20" name="그림 19" descr="바닥, 실내이(가) 표시된 사진&#10;&#10;자동 생성된 설명">
            <a:extLst>
              <a:ext uri="{FF2B5EF4-FFF2-40B4-BE49-F238E27FC236}">
                <a16:creationId xmlns:a16="http://schemas.microsoft.com/office/drawing/2014/main" id="{F92538BA-3B1B-4799-A0F7-488F40F18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66" y="3688620"/>
            <a:ext cx="1649696" cy="25461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ACC7C4-B4BD-454E-BD08-D42E01A3D73D}"/>
              </a:ext>
            </a:extLst>
          </p:cNvPr>
          <p:cNvSpPr txBox="1"/>
          <p:nvPr/>
        </p:nvSpPr>
        <p:spPr>
          <a:xfrm>
            <a:off x="9075871" y="6249378"/>
            <a:ext cx="166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image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C0FFE3-EC6A-4E2F-817A-73F86B7F4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326" y="3276848"/>
            <a:ext cx="3148450" cy="36403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81651D-EDB7-43EF-B2D3-974E19321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437" y="3307920"/>
            <a:ext cx="7673075" cy="38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5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128AD-AC55-4DF5-83AD-BE322826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239290"/>
            <a:ext cx="9656428" cy="7338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Warp cropped image to target image by using inverse mapping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B71970-776E-4651-9918-F890CC7D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0" y="1433687"/>
            <a:ext cx="5419725" cy="4410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3D3736-DB6B-4488-B53D-23842EF88690}"/>
              </a:ext>
            </a:extLst>
          </p:cNvPr>
          <p:cNvSpPr txBox="1"/>
          <p:nvPr/>
        </p:nvSpPr>
        <p:spPr>
          <a:xfrm>
            <a:off x="5586805" y="1433687"/>
            <a:ext cx="6254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식을 토대로 선형 </a:t>
            </a:r>
            <a:r>
              <a:rPr lang="ko-KR" altLang="en-US" dirty="0" err="1"/>
              <a:t>보간법을</a:t>
            </a:r>
            <a:r>
              <a:rPr lang="ko-KR" altLang="en-US" dirty="0"/>
              <a:t> 적용해 </a:t>
            </a:r>
            <a:r>
              <a:rPr lang="en-US" altLang="ko-KR" dirty="0"/>
              <a:t>warping</a:t>
            </a:r>
            <a:r>
              <a:rPr lang="ko-KR" altLang="en-US" dirty="0"/>
              <a:t>을 시도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좌표들이 </a:t>
            </a:r>
            <a:r>
              <a:rPr lang="en-US" altLang="ko-KR" dirty="0"/>
              <a:t>1</a:t>
            </a:r>
            <a:r>
              <a:rPr lang="ko-KR" altLang="en-US" dirty="0"/>
              <a:t>이하의 소수점들이 나오면서 </a:t>
            </a:r>
            <a:r>
              <a:rPr lang="en-US" altLang="ko-KR" dirty="0"/>
              <a:t>round </a:t>
            </a:r>
            <a:r>
              <a:rPr lang="ko-KR" altLang="en-US" dirty="0"/>
              <a:t>결과가 지속적으로 </a:t>
            </a:r>
            <a:r>
              <a:rPr lang="en-US" altLang="ko-KR" dirty="0"/>
              <a:t>0</a:t>
            </a:r>
            <a:r>
              <a:rPr lang="ko-KR" altLang="en-US" dirty="0"/>
              <a:t>이 나오는 문제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warping</a:t>
            </a:r>
            <a:r>
              <a:rPr lang="ko-KR" altLang="en-US" dirty="0"/>
              <a:t>이 올바르게 진행되지 않음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31DFE6-8340-4255-8EAF-7BAC7C9B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99829"/>
            <a:ext cx="2562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3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15989</TotalTime>
  <Words>279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Basic Homography setting</vt:lpstr>
      <vt:lpstr>Compute Homography using DLT </vt:lpstr>
      <vt:lpstr>Show result by using calculated homography </vt:lpstr>
      <vt:lpstr>Show result by using calculated homography with cropped image </vt:lpstr>
      <vt:lpstr>Warp cropped image to target image by using inverse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준협</dc:creator>
  <cp:lastModifiedBy>이준협</cp:lastModifiedBy>
  <cp:revision>1080</cp:revision>
  <dcterms:created xsi:type="dcterms:W3CDTF">2021-01-04T14:51:57Z</dcterms:created>
  <dcterms:modified xsi:type="dcterms:W3CDTF">2021-04-14T19:59:14Z</dcterms:modified>
</cp:coreProperties>
</file>