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0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2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1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5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4A41-F269-4092-B2C0-B975592E19AD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BE1-A9D7-4734-A294-1F00EC6E9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8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2611-0E46-4A04-A67E-099B22DB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 fontScale="90000"/>
          </a:bodyPr>
          <a:lstStyle/>
          <a:p>
            <a:br>
              <a:rPr lang="en-US" altLang="ko-KR" sz="4000" dirty="0"/>
            </a:br>
            <a:br>
              <a:rPr lang="en-US" altLang="ko-KR" dirty="0"/>
            </a:br>
            <a:r>
              <a:rPr lang="ko-KR" altLang="en-US" dirty="0"/>
              <a:t>주제</a:t>
            </a:r>
            <a:r>
              <a:rPr lang="en-US" altLang="ko-KR" dirty="0"/>
              <a:t>(</a:t>
            </a:r>
            <a:r>
              <a:rPr lang="ko-KR" altLang="en-US" dirty="0"/>
              <a:t>또는 제목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A2DC7-391F-4F8E-90A7-AD349851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14058"/>
            <a:ext cx="6858000" cy="231286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2021. 4. 29 </a:t>
            </a:r>
          </a:p>
          <a:p>
            <a:endParaRPr lang="en-US" altLang="ko-KR" dirty="0"/>
          </a:p>
          <a:p>
            <a:r>
              <a:rPr lang="ko-KR" altLang="en-US" dirty="0"/>
              <a:t>조 편성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학과      학번     성명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학과      학번     성명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1EFD62-93F7-4FC2-ABBB-D512B1E466E1}"/>
              </a:ext>
            </a:extLst>
          </p:cNvPr>
          <p:cNvSpPr/>
          <p:nvPr/>
        </p:nvSpPr>
        <p:spPr>
          <a:xfrm>
            <a:off x="685800" y="980106"/>
            <a:ext cx="23679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컴퓨터비전 프로젝트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proposal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61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89DDA-E3E1-4987-A237-ADAC0B2D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366"/>
            <a:ext cx="8027670" cy="6435634"/>
          </a:xfrm>
        </p:spPr>
        <p:txBody>
          <a:bodyPr>
            <a:norm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1.  </a:t>
            </a:r>
            <a:r>
              <a:rPr lang="ko-KR" altLang="en-US" dirty="0"/>
              <a:t>문제 제기</a:t>
            </a:r>
            <a:r>
              <a:rPr lang="en-US" altLang="ko-KR" dirty="0"/>
              <a:t>/</a:t>
            </a:r>
            <a:r>
              <a:rPr lang="ko-KR" altLang="en-US" dirty="0"/>
              <a:t>필요성 → 목적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어떤 공학적 문제를 다루는지 간단히 설명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문제를 제기하거나 필요성을 서술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산업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학문적 측면을 고려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2.  </a:t>
            </a:r>
            <a:r>
              <a:rPr lang="ko-KR" altLang="en-US" dirty="0"/>
              <a:t>내용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해당 문제를 해결하기 위한 기존 연구는 무엇이 있는지를 조사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해당 문제를 어떻게 해결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방법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하는지 구체적으로 기술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기존 방법과는 어떤 차이점과 개선점이 있는지를 정리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이해를 돕기 위해 </a:t>
            </a:r>
            <a:r>
              <a:rPr lang="ko-KR" altLang="en-US" sz="2000" dirty="0" err="1">
                <a:solidFill>
                  <a:srgbClr val="FF0000"/>
                </a:solidFill>
              </a:rPr>
              <a:t>플로우차트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블록도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추가  </a:t>
            </a:r>
            <a:r>
              <a:rPr lang="en-US" altLang="ko-KR" sz="2000" dirty="0"/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3.  </a:t>
            </a:r>
            <a:r>
              <a:rPr lang="ko-KR" altLang="en-US" dirty="0"/>
              <a:t>결과 정리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 -  </a:t>
            </a:r>
            <a:r>
              <a:rPr lang="ko-KR" altLang="en-US" sz="2000" dirty="0">
                <a:solidFill>
                  <a:srgbClr val="FF0000"/>
                </a:solidFill>
              </a:rPr>
              <a:t>참고자료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문헌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에서 제시하는 결과를 정리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 -  </a:t>
            </a:r>
            <a:r>
              <a:rPr lang="ko-KR" altLang="en-US" sz="2000" dirty="0">
                <a:solidFill>
                  <a:srgbClr val="FF0000"/>
                </a:solidFill>
              </a:rPr>
              <a:t>기존 방법에 비해 참고자료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문헌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의 개선점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장점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정리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2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89DDA-E3E1-4987-A237-ADAC0B2D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8903"/>
            <a:ext cx="8123464" cy="6574972"/>
          </a:xfrm>
        </p:spPr>
        <p:txBody>
          <a:bodyPr>
            <a:norm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4.  </a:t>
            </a:r>
            <a:r>
              <a:rPr lang="ko-KR" altLang="en-US" dirty="0"/>
              <a:t>결론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연구 내용 및 실험 결과 등에 대한 요약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프로젝트 수행하며 기대하는 내용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새로운 지식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프로젝트 경험 등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6.  </a:t>
            </a:r>
            <a:r>
              <a:rPr lang="ko-KR" altLang="en-US" dirty="0"/>
              <a:t>참고문헌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논문인 경우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저자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논문명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출판저널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학술대회</a:t>
            </a:r>
            <a:r>
              <a:rPr lang="en-US" altLang="ko-KR" sz="2000" dirty="0">
                <a:solidFill>
                  <a:srgbClr val="FF0000"/>
                </a:solidFill>
              </a:rPr>
              <a:t>), </a:t>
            </a:r>
            <a:r>
              <a:rPr lang="ko-KR" altLang="en-US" sz="2000" dirty="0">
                <a:solidFill>
                  <a:srgbClr val="FF0000"/>
                </a:solidFill>
              </a:rPr>
              <a:t>연도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책인 경우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저자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책제목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출판사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연도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-  GitHub </a:t>
            </a:r>
            <a:r>
              <a:rPr lang="ko-KR" altLang="en-US" sz="2000" dirty="0">
                <a:solidFill>
                  <a:srgbClr val="FF0000"/>
                </a:solidFill>
              </a:rPr>
              <a:t>주소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블로그 등의 웹 주소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357188" indent="-357188" eaLnBrk="0" latinLnBrk="0" hangingPunct="0">
              <a:lnSpc>
                <a:spcPts val="3300"/>
              </a:lnSpc>
              <a:spcBef>
                <a:spcPts val="400"/>
              </a:spcBef>
              <a:buNone/>
              <a:tabLst>
                <a:tab pos="444500" algn="l"/>
              </a:tabLst>
            </a:pPr>
            <a:r>
              <a:rPr lang="en-US" altLang="ko-KR" dirty="0">
                <a:solidFill>
                  <a:srgbClr val="00B050"/>
                </a:solidFill>
              </a:rPr>
              <a:t>7. </a:t>
            </a:r>
            <a:r>
              <a:rPr lang="ko-KR" altLang="en-US" dirty="0">
                <a:solidFill>
                  <a:srgbClr val="00B050"/>
                </a:solidFill>
              </a:rPr>
              <a:t>주의 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기존 연구의 참고문헌을 분명히 밝히기 바랍니다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다른 사람의 연구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자료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를 인용하지 않으면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부정행위로 간주합니다</a:t>
            </a:r>
            <a:r>
              <a:rPr lang="en-US" altLang="ko-KR" dirty="0">
                <a:solidFill>
                  <a:srgbClr val="00B050"/>
                </a:solidFill>
              </a:rPr>
              <a:t>.    </a:t>
            </a:r>
            <a:r>
              <a:rPr lang="ko-KR" altLang="en-US" dirty="0">
                <a:solidFill>
                  <a:srgbClr val="00B050"/>
                </a:solidFill>
              </a:rPr>
              <a:t>  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9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C2611-0E46-4A04-A67E-099B22DB1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 fontScale="90000"/>
          </a:bodyPr>
          <a:lstStyle/>
          <a:p>
            <a:br>
              <a:rPr lang="en-US" altLang="ko-KR" sz="4000" dirty="0"/>
            </a:br>
            <a:br>
              <a:rPr lang="en-US" altLang="ko-KR" dirty="0"/>
            </a:br>
            <a:r>
              <a:rPr lang="ko-KR" altLang="en-US" dirty="0"/>
              <a:t>주제</a:t>
            </a:r>
            <a:r>
              <a:rPr lang="en-US" altLang="ko-KR" dirty="0"/>
              <a:t>(</a:t>
            </a:r>
            <a:r>
              <a:rPr lang="ko-KR" altLang="en-US" dirty="0"/>
              <a:t>또는 제목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1EFD62-93F7-4FC2-ABBB-D512B1E466E1}"/>
              </a:ext>
            </a:extLst>
          </p:cNvPr>
          <p:cNvSpPr/>
          <p:nvPr/>
        </p:nvSpPr>
        <p:spPr>
          <a:xfrm>
            <a:off x="685800" y="980106"/>
            <a:ext cx="2420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컴퓨터비전 프로젝트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최종발표 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16045C2-13F7-4D7D-952F-45D7C159D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14058"/>
            <a:ext cx="6858000" cy="2312868"/>
          </a:xfrm>
        </p:spPr>
        <p:txBody>
          <a:bodyPr>
            <a:normAutofit fontScale="92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2021. 6. 10 </a:t>
            </a:r>
          </a:p>
          <a:p>
            <a:endParaRPr lang="en-US" altLang="ko-KR" dirty="0"/>
          </a:p>
          <a:p>
            <a:r>
              <a:rPr lang="ko-KR" altLang="en-US" dirty="0"/>
              <a:t>조 편성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학과      학번     성명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학과      학번     성명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86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89DDA-E3E1-4987-A237-ADAC0B2D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366"/>
            <a:ext cx="8027670" cy="6435634"/>
          </a:xfrm>
        </p:spPr>
        <p:txBody>
          <a:bodyPr>
            <a:norm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1.  </a:t>
            </a:r>
            <a:r>
              <a:rPr lang="ko-KR" altLang="en-US" dirty="0"/>
              <a:t>문제 제기</a:t>
            </a:r>
            <a:r>
              <a:rPr lang="en-US" altLang="ko-KR" dirty="0"/>
              <a:t>/</a:t>
            </a:r>
            <a:r>
              <a:rPr lang="ko-KR" altLang="en-US" dirty="0"/>
              <a:t>필요성 → 목적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어떤 공학적 문제를 다루는지 간단히 설명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문제를 제기하거나 필요성을 서술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산업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학문적 측면을 고려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2.  </a:t>
            </a:r>
            <a:r>
              <a:rPr lang="ko-KR" altLang="en-US" dirty="0"/>
              <a:t>내용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해당 문제를 해결하기 위한 기존 연구는 무엇이 있는지를 조사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해당 문제를 어떻게 해결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방법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하는지 구체적으로 기술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기존 방법과는 어떤 차이점과 개선점이 있는지를 정리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-  </a:t>
            </a:r>
            <a:r>
              <a:rPr lang="ko-KR" altLang="en-US" sz="2000" dirty="0">
                <a:solidFill>
                  <a:srgbClr val="FF0000"/>
                </a:solidFill>
              </a:rPr>
              <a:t>이해를 돕기 위해 </a:t>
            </a:r>
            <a:r>
              <a:rPr lang="ko-KR" altLang="en-US" sz="2000" dirty="0" err="1">
                <a:solidFill>
                  <a:srgbClr val="FF0000"/>
                </a:solidFill>
              </a:rPr>
              <a:t>플로우차트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블록도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추가  </a:t>
            </a:r>
            <a:r>
              <a:rPr lang="en-US" altLang="ko-KR" sz="2000" dirty="0"/>
              <a:t> </a:t>
            </a: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3.  </a:t>
            </a:r>
            <a:r>
              <a:rPr lang="ko-KR" altLang="en-US" dirty="0"/>
              <a:t>구현 내용 및 결과 분석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 -  </a:t>
            </a:r>
            <a:r>
              <a:rPr lang="ko-KR" altLang="en-US" sz="2000" dirty="0">
                <a:solidFill>
                  <a:srgbClr val="FF0000"/>
                </a:solidFill>
              </a:rPr>
              <a:t>참고자료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문헌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 바탕으로 구현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실험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한 내용을 자세히 정리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  -  </a:t>
            </a:r>
            <a:r>
              <a:rPr lang="ko-KR" altLang="en-US" sz="2000" dirty="0">
                <a:solidFill>
                  <a:srgbClr val="FF0000"/>
                </a:solidFill>
              </a:rPr>
              <a:t>실험환경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컴퓨터 사양</a:t>
            </a:r>
            <a:r>
              <a:rPr lang="en-US" altLang="ko-KR" sz="2000" dirty="0">
                <a:solidFill>
                  <a:srgbClr val="FF0000"/>
                </a:solidFill>
              </a:rPr>
              <a:t>),</a:t>
            </a:r>
            <a:r>
              <a:rPr lang="ko-KR" altLang="en-US" sz="2000" dirty="0">
                <a:solidFill>
                  <a:srgbClr val="FF0000"/>
                </a:solidFill>
              </a:rPr>
              <a:t> 결과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정확도</a:t>
            </a:r>
            <a:r>
              <a:rPr lang="en-US" altLang="ko-KR" sz="2000" dirty="0">
                <a:solidFill>
                  <a:srgbClr val="FF0000"/>
                </a:solidFill>
              </a:rPr>
              <a:t>/</a:t>
            </a:r>
            <a:r>
              <a:rPr lang="ko-KR" altLang="en-US" sz="2000" dirty="0">
                <a:solidFill>
                  <a:srgbClr val="FF0000"/>
                </a:solidFill>
              </a:rPr>
              <a:t>오차율</a:t>
            </a:r>
            <a:r>
              <a:rPr lang="en-US" altLang="ko-KR" sz="2000" dirty="0">
                <a:solidFill>
                  <a:srgbClr val="FF0000"/>
                </a:solidFill>
              </a:rPr>
              <a:t>,  </a:t>
            </a:r>
            <a:r>
              <a:rPr lang="ko-KR" altLang="en-US" sz="2000" dirty="0">
                <a:solidFill>
                  <a:srgbClr val="FF0000"/>
                </a:solidFill>
              </a:rPr>
              <a:t>계산시간 등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제시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실험으로 확인된 결과 분석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참고자료 결과와 일치 여부 확인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9549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89DDA-E3E1-4987-A237-ADAC0B2D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714"/>
            <a:ext cx="7886700" cy="6574972"/>
          </a:xfrm>
        </p:spPr>
        <p:txBody>
          <a:bodyPr>
            <a:normAutofit/>
          </a:bodyPr>
          <a:lstStyle/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4.  </a:t>
            </a:r>
            <a:r>
              <a:rPr lang="ko-KR" altLang="en-US" dirty="0"/>
              <a:t>개선 내용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기존 방법에 비해 참고자료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문헌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의 개선점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장점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정리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627063" indent="-627063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</a:t>
            </a:r>
            <a:r>
              <a:rPr lang="ko-KR" altLang="en-US" sz="2000" dirty="0">
                <a:solidFill>
                  <a:srgbClr val="FF0000"/>
                </a:solidFill>
              </a:rPr>
              <a:t> 참고자료의 내용 외에 본인이 새롭게 추가한 아이디어가 있으면 기술 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구현 내용 추가 시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  <a:r>
              <a:rPr lang="ko-KR" altLang="en-US" sz="2000" dirty="0">
                <a:solidFill>
                  <a:srgbClr val="FF0000"/>
                </a:solidFill>
              </a:rPr>
              <a:t> 가산점 부여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endParaRPr lang="en-US" altLang="ko-KR" sz="2000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5.  </a:t>
            </a:r>
            <a:r>
              <a:rPr lang="ko-KR" altLang="en-US" dirty="0"/>
              <a:t>결론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연구 내용 및 실험 결과 등에 대한 요약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 -  </a:t>
            </a:r>
            <a:r>
              <a:rPr lang="ko-KR" altLang="en-US" sz="2000" dirty="0">
                <a:solidFill>
                  <a:srgbClr val="FF0000"/>
                </a:solidFill>
              </a:rPr>
              <a:t>프로젝트 수행하면서 새롭게 알게 되거나 느낀 점 </a:t>
            </a:r>
            <a:r>
              <a:rPr lang="en-US" altLang="ko-KR" sz="2000" dirty="0"/>
              <a:t> 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dirty="0"/>
              <a:t>6.  </a:t>
            </a:r>
            <a:r>
              <a:rPr lang="ko-KR" altLang="en-US" dirty="0"/>
              <a:t>참고문헌 </a:t>
            </a:r>
            <a:endParaRPr lang="en-US" altLang="ko-KR" dirty="0"/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논문인 경우 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저자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논문명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출판저널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학술대회</a:t>
            </a:r>
            <a:r>
              <a:rPr lang="en-US" altLang="ko-KR" sz="2000" dirty="0">
                <a:solidFill>
                  <a:srgbClr val="FF0000"/>
                </a:solidFill>
              </a:rPr>
              <a:t>), </a:t>
            </a:r>
            <a:r>
              <a:rPr lang="ko-KR" altLang="en-US" sz="2000" dirty="0">
                <a:solidFill>
                  <a:srgbClr val="FF0000"/>
                </a:solidFill>
              </a:rPr>
              <a:t>연도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      </a:t>
            </a:r>
            <a:r>
              <a:rPr lang="en-US" altLang="ko-KR" sz="2000" dirty="0">
                <a:solidFill>
                  <a:srgbClr val="FF0000"/>
                </a:solidFill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</a:rPr>
              <a:t>책인 경우</a:t>
            </a:r>
            <a:r>
              <a:rPr lang="en-US" altLang="ko-KR" sz="2000" dirty="0">
                <a:solidFill>
                  <a:srgbClr val="FF0000"/>
                </a:solidFill>
              </a:rPr>
              <a:t>: </a:t>
            </a:r>
            <a:r>
              <a:rPr lang="ko-KR" altLang="en-US" sz="2000" dirty="0">
                <a:solidFill>
                  <a:srgbClr val="FF0000"/>
                </a:solidFill>
              </a:rPr>
              <a:t>저자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책제목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출판사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연도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 eaLnBrk="0" latinLnBrk="0" hangingPunct="0">
              <a:lnSpc>
                <a:spcPts val="3300"/>
              </a:lnSpc>
              <a:spcBef>
                <a:spcPts val="400"/>
              </a:spcBef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  -  GitHub </a:t>
            </a:r>
            <a:r>
              <a:rPr lang="ko-KR" altLang="en-US" sz="2000" dirty="0">
                <a:solidFill>
                  <a:srgbClr val="FF0000"/>
                </a:solidFill>
              </a:rPr>
              <a:t>주소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블로그 등의 웹 주소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</a:p>
          <a:p>
            <a:pPr marL="357188" indent="-357188" eaLnBrk="0" latinLnBrk="0" hangingPunct="0">
              <a:lnSpc>
                <a:spcPts val="3300"/>
              </a:lnSpc>
              <a:spcBef>
                <a:spcPts val="400"/>
              </a:spcBef>
              <a:buNone/>
              <a:tabLst>
                <a:tab pos="444500" algn="l"/>
              </a:tabLst>
            </a:pPr>
            <a:r>
              <a:rPr lang="en-US" altLang="ko-KR" dirty="0">
                <a:solidFill>
                  <a:srgbClr val="00B050"/>
                </a:solidFill>
              </a:rPr>
              <a:t>7. </a:t>
            </a:r>
            <a:r>
              <a:rPr lang="ko-KR" altLang="en-US" dirty="0">
                <a:solidFill>
                  <a:srgbClr val="00B050"/>
                </a:solidFill>
              </a:rPr>
              <a:t>주의 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기존 연구의 참고문헌을 분명히 밝히기 바랍니다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다른 사람의 연구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자료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를 인용하지 않으면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부정행위로 간주합니다</a:t>
            </a:r>
            <a:r>
              <a:rPr lang="en-US" altLang="ko-KR" dirty="0">
                <a:solidFill>
                  <a:srgbClr val="00B050"/>
                </a:solidFill>
              </a:rPr>
              <a:t>.    </a:t>
            </a:r>
            <a:r>
              <a:rPr lang="ko-KR" altLang="en-US" dirty="0">
                <a:solidFill>
                  <a:srgbClr val="00B050"/>
                </a:solidFill>
              </a:rPr>
              <a:t>  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4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489</Words>
  <Application>Microsoft Office PowerPoint</Application>
  <PresentationFormat>화면 슬라이드 쇼(4:3)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  주제(또는 제목) </vt:lpstr>
      <vt:lpstr>PowerPoint 프레젠테이션</vt:lpstr>
      <vt:lpstr>PowerPoint 프레젠테이션</vt:lpstr>
      <vt:lpstr>  주제(또는 제목)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주제(또는 제목)</dc:title>
  <dc:creator>홍현기</dc:creator>
  <cp:lastModifiedBy>홍현기</cp:lastModifiedBy>
  <cp:revision>15</cp:revision>
  <dcterms:created xsi:type="dcterms:W3CDTF">2021-04-14T07:58:12Z</dcterms:created>
  <dcterms:modified xsi:type="dcterms:W3CDTF">2021-04-15T08:28:27Z</dcterms:modified>
</cp:coreProperties>
</file>