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0" autoAdjust="0"/>
    <p:restoredTop sz="94660"/>
  </p:normalViewPr>
  <p:slideViewPr>
    <p:cSldViewPr snapToGrid="0">
      <p:cViewPr>
        <p:scale>
          <a:sx n="75" d="100"/>
          <a:sy n="75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EF3F6-F9B1-4816-841A-E66F74579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66BE8-592E-4DB8-8270-1EBD5051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3EC9D-6D29-4342-8444-980A2F1F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7D349-0445-4E3A-85A7-2E030C5D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672A8-DD1A-4B61-B239-379A56FF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A9254-8A13-4DB2-B4B6-266BA886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7C67C-1F7F-4757-A6DB-74A88852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439B2-6AF1-4CE6-A3DC-C24BBC57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50F4B-0339-4B7E-A769-B53134D8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7D958-5FE3-40FE-8848-EF5C6E21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BC9D7F-E0AC-4248-9E7B-E4E3B6452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5ED6D-638D-4BED-A54B-F47118BF0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803F-CEB9-4208-8BBE-054D012C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AAE6C-F174-4B8E-8AFF-649A024E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E1604-F6CE-4B4B-A697-D2368F87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9652B-8289-4FA1-AC17-52B7CBF3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D6166-DBD6-4071-B0F5-E8AD0048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609FC-6495-41E4-8A31-5D64AFC6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8600C-5953-414F-8D7E-3B24408E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E366C-392B-46C7-B280-FC9E36F9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C140B-67A7-4200-B284-61C79524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BAE74-BF40-4241-A6C1-CD21747A4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28BDB-6913-4CB1-B3AB-AB7FCCED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5E920-B9F0-4577-BD51-004ACF0F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0BE8C-735C-47C9-A8BB-C4BD082C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4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A3071-7300-46E5-BA76-51D71804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F18D5-4DD3-4235-A630-34A5069AC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CD8ED-9942-4D9E-956A-7D3689A75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EDDE2-1B96-4513-8C69-857397A4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BEC62-1B07-4925-82FB-0D7D407F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2D652-9DB7-4645-A2F0-3AF3CE1B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9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445E3-0614-44DA-9172-D29B9806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55083-73C8-41CD-B7C8-D95924A4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3307CA-941F-4E88-8387-E9480DFAD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08E603-4235-4211-9053-040C59BBD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182627-EA40-40E9-8714-5EF3B3D5A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91CCE2-FD4F-4164-BAB3-E0E3904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E00C9A-7CBF-412D-BAA5-9AD0436E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BE0616-D883-4602-8EC7-7CD49052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5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258DA-E9ED-41A4-B242-6F89AC30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A2CDC2-E8C4-47C0-A9A7-BCCC735D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1057E2-5BD4-4ACA-BBE3-26D9AE6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4BD9DE-4460-47B7-B064-4FDD6911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9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52657-07EB-455D-9A63-B9EB3967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023B2-1E1B-46CE-B838-1C49198F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5CA76-6990-49CD-94E6-5FAF199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2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5F2A-EEBE-4D8D-BB8F-287C3FB3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618A-C776-462F-AE79-DF241BEA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E2D0C0-3618-4A4B-85A2-AF5532F11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23534-2E26-4BFD-B829-2127A9C3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20B91-67EF-4707-8B02-C6DA9F7B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268A6-BC51-49DB-822F-D934870B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0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EC0BB-00DB-4864-865E-A6E33E32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EFB834-86FE-487B-861F-DC940284B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BEACA-AF67-4589-A31C-EA0BBF48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67633-1203-46F3-823D-F33E2428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ED208-AEC2-49E8-964F-518AAB95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7057B-DF66-4D67-B5E7-4C88208A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4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66A322-C89A-4034-9298-34229942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2C503-32FD-497B-91F7-5825ADB2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D60FF-69A6-4DCB-B9DB-7BF904CF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7F8F-F0C9-4536-9CCC-26644EAD6C4F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96D5A-2CCF-4A66-8876-F3F0B961D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E0BAF-F9F4-45C5-A7AF-88D8D7643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99DE-5222-468B-9268-E2CB93FB9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9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21" Type="http://schemas.microsoft.com/office/2007/relationships/hdphoto" Target="../media/hdphoto9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7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8.jpeg"/><Relationship Id="rId10" Type="http://schemas.openxmlformats.org/officeDocument/2006/relationships/image" Target="../media/image5.png"/><Relationship Id="rId19" Type="http://schemas.microsoft.com/office/2007/relationships/hdphoto" Target="../media/hdphoto8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CAE64C7-089D-47A2-AACB-F57133B4FB4C}"/>
              </a:ext>
            </a:extLst>
          </p:cNvPr>
          <p:cNvSpPr/>
          <p:nvPr/>
        </p:nvSpPr>
        <p:spPr>
          <a:xfrm>
            <a:off x="4456688" y="-482600"/>
            <a:ext cx="3604602" cy="55249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2A1C431-4E7A-4EB7-9ED7-1B7FFD257E99}"/>
              </a:ext>
            </a:extLst>
          </p:cNvPr>
          <p:cNvSpPr/>
          <p:nvPr/>
        </p:nvSpPr>
        <p:spPr>
          <a:xfrm>
            <a:off x="8280906" y="-1"/>
            <a:ext cx="3707599" cy="576163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1AD6106-561D-4D0C-8516-7799730F1206}"/>
              </a:ext>
            </a:extLst>
          </p:cNvPr>
          <p:cNvCxnSpPr>
            <a:cxnSpLocks/>
          </p:cNvCxnSpPr>
          <p:nvPr/>
        </p:nvCxnSpPr>
        <p:spPr>
          <a:xfrm flipH="1">
            <a:off x="1912769" y="3367260"/>
            <a:ext cx="837854" cy="0"/>
          </a:xfrm>
          <a:prstGeom prst="straightConnector1">
            <a:avLst/>
          </a:prstGeom>
          <a:ln w="12700" cap="flat">
            <a:miter lim="800000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1CF3FE5-0333-486C-9017-1E1F85F04E6B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9641495" y="713577"/>
            <a:ext cx="1136327" cy="1064135"/>
          </a:xfrm>
          <a:prstGeom prst="straightConnector1">
            <a:avLst/>
          </a:prstGeom>
          <a:ln w="12700" cap="flat">
            <a:miter lim="800000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0A539C-9991-4C86-A124-7505E8992E73}"/>
              </a:ext>
            </a:extLst>
          </p:cNvPr>
          <p:cNvGrpSpPr/>
          <p:nvPr/>
        </p:nvGrpSpPr>
        <p:grpSpPr>
          <a:xfrm>
            <a:off x="2750623" y="2580415"/>
            <a:ext cx="965329" cy="1725556"/>
            <a:chOff x="1814266" y="1517170"/>
            <a:chExt cx="965329" cy="172555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D9A5DF-DE37-40FF-87F9-2BE880EF3903}"/>
                </a:ext>
              </a:extLst>
            </p:cNvPr>
            <p:cNvSpPr txBox="1"/>
            <p:nvPr/>
          </p:nvSpPr>
          <p:spPr>
            <a:xfrm>
              <a:off x="1814266" y="293494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떼껄룩</a:t>
              </a:r>
              <a:r>
                <a:rPr lang="ko-KR" altLang="en-US" sz="1400" dirty="0"/>
                <a:t> 앱</a:t>
              </a:r>
            </a:p>
          </p:txBody>
        </p:sp>
        <p:pic>
          <p:nvPicPr>
            <p:cNvPr id="1038" name="Picture 14" descr="스마트폰 일러스트에 대한 이미지 검색결과">
              <a:extLst>
                <a:ext uri="{FF2B5EF4-FFF2-40B4-BE49-F238E27FC236}">
                  <a16:creationId xmlns:a16="http://schemas.microsoft.com/office/drawing/2014/main" id="{6E6487FE-DCE4-45CE-9139-CC5DD22A18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50222" y1="41333" x2="50222" y2="4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73" t="11928" r="27405" b="13405"/>
            <a:stretch/>
          </p:blipFill>
          <p:spPr bwMode="auto">
            <a:xfrm>
              <a:off x="1870445" y="1517170"/>
              <a:ext cx="863140" cy="147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1E1FCF-B125-42EC-B8CF-43288BCC327A}"/>
              </a:ext>
            </a:extLst>
          </p:cNvPr>
          <p:cNvGrpSpPr/>
          <p:nvPr/>
        </p:nvGrpSpPr>
        <p:grpSpPr>
          <a:xfrm>
            <a:off x="6288711" y="-170693"/>
            <a:ext cx="1248934" cy="916726"/>
            <a:chOff x="6016993" y="-215486"/>
            <a:chExt cx="1248934" cy="916726"/>
          </a:xfrm>
        </p:grpSpPr>
        <p:pic>
          <p:nvPicPr>
            <p:cNvPr id="1040" name="Picture 16" descr="imdb에 대한 이미지 검색결과">
              <a:extLst>
                <a:ext uri="{FF2B5EF4-FFF2-40B4-BE49-F238E27FC236}">
                  <a16:creationId xmlns:a16="http://schemas.microsoft.com/office/drawing/2014/main" id="{AA12E6A6-C976-43D2-A3EF-70B9AAF57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643" b="94904" l="0" r="96584">
                          <a14:foregroundMark x1="7764" y1="26752" x2="23602" y2="16561"/>
                          <a14:foregroundMark x1="23602" y1="16561" x2="39441" y2="15924"/>
                          <a14:foregroundMark x1="39441" y1="15924" x2="89752" y2="19108"/>
                          <a14:foregroundMark x1="91304" y1="19108" x2="96584" y2="88535"/>
                          <a14:foregroundMark x1="96584" y1="88535" x2="96584" y2="88535"/>
                          <a14:foregroundMark x1="96273" y1="89172" x2="59317" y2="95541"/>
                          <a14:foregroundMark x1="59317" y1="95541" x2="19565" y2="87261"/>
                          <a14:foregroundMark x1="16770" y1="85987" x2="4658" y2="63057"/>
                          <a14:foregroundMark x1="4658" y1="63057" x2="4288" y2="60627"/>
                          <a14:foregroundMark x1="4564" y1="60580" x2="4658" y2="68790"/>
                          <a14:foregroundMark x1="22050" y1="22930" x2="20186" y2="66879"/>
                          <a14:foregroundMark x1="61491" y1="45223" x2="93478" y2="61146"/>
                          <a14:foregroundMark x1="4969" y1="7006" x2="7453" y2="84076"/>
                          <a14:foregroundMark x1="3106" y1="33121" x2="4658" y2="63057"/>
                          <a14:foregroundMark x1="4037" y1="49682" x2="3416" y2="84076"/>
                          <a14:foregroundMark x1="2174" y1="22293" x2="2174" y2="43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993" y="-215486"/>
              <a:ext cx="1248934" cy="60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A1DC73B-160A-40AA-8F10-11C0EB24CFB6}"/>
                </a:ext>
              </a:extLst>
            </p:cNvPr>
            <p:cNvSpPr txBox="1"/>
            <p:nvPr/>
          </p:nvSpPr>
          <p:spPr>
            <a:xfrm>
              <a:off x="6062368" y="393464"/>
              <a:ext cx="114486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리뷰 사이트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E1E5F62-65C6-4717-8203-709C6DC6D141}"/>
              </a:ext>
            </a:extLst>
          </p:cNvPr>
          <p:cNvGrpSpPr/>
          <p:nvPr/>
        </p:nvGrpSpPr>
        <p:grpSpPr>
          <a:xfrm>
            <a:off x="6862803" y="801384"/>
            <a:ext cx="750852" cy="1049770"/>
            <a:chOff x="5934937" y="1525469"/>
            <a:chExt cx="750852" cy="1049770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DAC7B41-C429-42FF-AB16-BB178A18AAC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937" y="1525469"/>
              <a:ext cx="0" cy="104977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866F1A9-68F3-4D83-A77C-AB999A0305EB}"/>
                </a:ext>
              </a:extLst>
            </p:cNvPr>
            <p:cNvSpPr txBox="1"/>
            <p:nvPr/>
          </p:nvSpPr>
          <p:spPr>
            <a:xfrm>
              <a:off x="5962514" y="1651455"/>
              <a:ext cx="7232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영화</a:t>
              </a:r>
              <a:endParaRPr lang="en-US" altLang="ko-KR" sz="1400" dirty="0"/>
            </a:p>
            <a:p>
              <a:r>
                <a:rPr lang="ko-KR" altLang="en-US" sz="1400" dirty="0"/>
                <a:t>데이터</a:t>
              </a:r>
              <a:endParaRPr lang="en-US" altLang="ko-KR" sz="1400" dirty="0"/>
            </a:p>
            <a:p>
              <a:r>
                <a:rPr lang="ko-KR" altLang="en-US" sz="1400" dirty="0"/>
                <a:t>추출</a:t>
              </a:r>
              <a:endParaRPr lang="en-US" altLang="ko-KR" sz="1400" dirty="0"/>
            </a:p>
          </p:txBody>
        </p:sp>
      </p:grp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BCB719A-7364-48FF-A4D2-D657A47727E1}"/>
              </a:ext>
            </a:extLst>
          </p:cNvPr>
          <p:cNvCxnSpPr>
            <a:cxnSpLocks/>
          </p:cNvCxnSpPr>
          <p:nvPr/>
        </p:nvCxnSpPr>
        <p:spPr>
          <a:xfrm>
            <a:off x="7556500" y="2532018"/>
            <a:ext cx="991808" cy="0"/>
          </a:xfrm>
          <a:prstGeom prst="straightConnector1">
            <a:avLst/>
          </a:prstGeom>
          <a:ln w="12700" cap="flat">
            <a:miter lim="800000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C6B3DC1-AC53-4C19-AFA8-365573B12CAA}"/>
              </a:ext>
            </a:extLst>
          </p:cNvPr>
          <p:cNvGrpSpPr/>
          <p:nvPr/>
        </p:nvGrpSpPr>
        <p:grpSpPr>
          <a:xfrm>
            <a:off x="8636109" y="4071654"/>
            <a:ext cx="1178305" cy="1461421"/>
            <a:chOff x="8636109" y="4071654"/>
            <a:chExt cx="1178305" cy="1461421"/>
          </a:xfrm>
        </p:grpSpPr>
        <p:pic>
          <p:nvPicPr>
            <p:cNvPr id="1036" name="Picture 12" descr="aws S3에 대한 이미지 검색결과">
              <a:extLst>
                <a:ext uri="{FF2B5EF4-FFF2-40B4-BE49-F238E27FC236}">
                  <a16:creationId xmlns:a16="http://schemas.microsoft.com/office/drawing/2014/main" id="{8DAC7B17-0C0F-4541-BEB2-2B194138E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78" b="89778" l="3556" r="96889">
                          <a14:foregroundMark x1="9778" y1="50222" x2="9778" y2="50222"/>
                          <a14:foregroundMark x1="21778" y1="50667" x2="21778" y2="50667"/>
                          <a14:foregroundMark x1="16889" y1="41333" x2="16889" y2="41333"/>
                          <a14:foregroundMark x1="3556" y1="51556" x2="3556" y2="51556"/>
                          <a14:foregroundMark x1="40000" y1="50222" x2="40000" y2="50222"/>
                          <a14:foregroundMark x1="41778" y1="40444" x2="41778" y2="40444"/>
                          <a14:foregroundMark x1="51111" y1="49778" x2="51111" y2="49778"/>
                          <a14:foregroundMark x1="58667" y1="28000" x2="58667" y2="28000"/>
                          <a14:foregroundMark x1="59556" y1="13333" x2="59556" y2="13333"/>
                          <a14:foregroundMark x1="83556" y1="26222" x2="83556" y2="26222"/>
                          <a14:foregroundMark x1="86667" y1="15556" x2="86667" y2="15556"/>
                          <a14:foregroundMark x1="92000" y1="27111" x2="92000" y2="27111"/>
                          <a14:foregroundMark x1="51556" y1="28889" x2="51556" y2="28889"/>
                          <a14:foregroundMark x1="96889" y1="26222" x2="96889" y2="26222"/>
                          <a14:foregroundMark x1="33778" y1="80000" x2="33778" y2="80000"/>
                          <a14:foregroundMark x1="22667" y1="78667" x2="22667" y2="78667"/>
                          <a14:foregroundMark x1="26222" y1="65778" x2="26222" y2="65778"/>
                          <a14:foregroundMark x1="64889" y1="62222" x2="64889" y2="62222"/>
                          <a14:foregroundMark x1="89333" y1="61333" x2="89333" y2="6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4523" y="4071654"/>
              <a:ext cx="970678" cy="970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6F6A05C-9A0E-4219-9E79-0FECE3B3CC8D}"/>
                </a:ext>
              </a:extLst>
            </p:cNvPr>
            <p:cNvSpPr txBox="1"/>
            <p:nvPr/>
          </p:nvSpPr>
          <p:spPr>
            <a:xfrm>
              <a:off x="8636109" y="5009855"/>
              <a:ext cx="1178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영화포스터</a:t>
              </a:r>
              <a:endParaRPr lang="en-US" altLang="ko-KR" sz="1400" dirty="0"/>
            </a:p>
            <a:p>
              <a:r>
                <a:rPr lang="ko-KR" altLang="en-US" sz="1400" dirty="0"/>
                <a:t> 스토리지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10E2443-1823-44C8-8878-3190E63E4D0A}"/>
              </a:ext>
            </a:extLst>
          </p:cNvPr>
          <p:cNvGrpSpPr/>
          <p:nvPr/>
        </p:nvGrpSpPr>
        <p:grpSpPr>
          <a:xfrm>
            <a:off x="10812221" y="1917412"/>
            <a:ext cx="1022684" cy="1501053"/>
            <a:chOff x="10881193" y="2305591"/>
            <a:chExt cx="1022684" cy="150105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A961535-82D7-407D-AFB2-A818C181809E}"/>
                </a:ext>
              </a:extLst>
            </p:cNvPr>
            <p:cNvSpPr txBox="1"/>
            <p:nvPr/>
          </p:nvSpPr>
          <p:spPr>
            <a:xfrm>
              <a:off x="11062851" y="3498867"/>
              <a:ext cx="776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DB</a:t>
              </a:r>
              <a:r>
                <a:rPr lang="ko-KR" altLang="en-US" sz="1400" dirty="0"/>
                <a:t>서버</a:t>
              </a:r>
            </a:p>
          </p:txBody>
        </p:sp>
        <p:pic>
          <p:nvPicPr>
            <p:cNvPr id="55" name="Picture 10" descr="aws RDS에 대한 이미지 검색결과">
              <a:extLst>
                <a:ext uri="{FF2B5EF4-FFF2-40B4-BE49-F238E27FC236}">
                  <a16:creationId xmlns:a16="http://schemas.microsoft.com/office/drawing/2014/main" id="{15058D6C-C1C4-4712-B084-C0CFF7FE3F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2000" y1="86885" x2="51636" y2="86885"/>
                          <a14:foregroundMark x1="51636" y1="86885" x2="70545" y2="86339"/>
                          <a14:foregroundMark x1="70545" y1="86339" x2="52000" y2="78142"/>
                          <a14:foregroundMark x1="52000" y1="78142" x2="33455" y2="80328"/>
                          <a14:foregroundMark x1="33455" y1="80328" x2="32000" y2="89071"/>
                          <a14:foregroundMark x1="68727" y1="83060" x2="68727" y2="83060"/>
                          <a14:foregroundMark x1="68727" y1="80328" x2="69818" y2="852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2" r="23799"/>
            <a:stretch/>
          </p:blipFill>
          <p:spPr bwMode="auto">
            <a:xfrm>
              <a:off x="10881193" y="2305591"/>
              <a:ext cx="1022684" cy="1336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272FF61-D82F-47B7-966A-F31BF84B198C}"/>
              </a:ext>
            </a:extLst>
          </p:cNvPr>
          <p:cNvGrpSpPr/>
          <p:nvPr/>
        </p:nvGrpSpPr>
        <p:grpSpPr>
          <a:xfrm>
            <a:off x="6151370" y="1985987"/>
            <a:ext cx="1586878" cy="1666467"/>
            <a:chOff x="6151370" y="1985987"/>
            <a:chExt cx="1586878" cy="1666467"/>
          </a:xfrm>
        </p:grpSpPr>
        <p:pic>
          <p:nvPicPr>
            <p:cNvPr id="1028" name="Picture 4" descr="파이썬에 대한 이미지 검색결과">
              <a:extLst>
                <a:ext uri="{FF2B5EF4-FFF2-40B4-BE49-F238E27FC236}">
                  <a16:creationId xmlns:a16="http://schemas.microsoft.com/office/drawing/2014/main" id="{F4BE0620-7A3D-439E-8008-70E6BDC68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160" y="1985987"/>
              <a:ext cx="1034370" cy="1034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02231A-9534-4696-BB7E-7463C1485424}"/>
                </a:ext>
              </a:extLst>
            </p:cNvPr>
            <p:cNvSpPr txBox="1"/>
            <p:nvPr/>
          </p:nvSpPr>
          <p:spPr>
            <a:xfrm>
              <a:off x="6151370" y="3129234"/>
              <a:ext cx="15868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데이터 정제 및</a:t>
              </a:r>
              <a:endParaRPr lang="en-US" altLang="ko-KR" sz="1400" dirty="0"/>
            </a:p>
            <a:p>
              <a:r>
                <a:rPr lang="ko-KR" altLang="en-US" sz="1400" dirty="0"/>
                <a:t>영화 별 감정분석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D434B2F-33EA-4111-A836-8321C1E80592}"/>
              </a:ext>
            </a:extLst>
          </p:cNvPr>
          <p:cNvGrpSpPr/>
          <p:nvPr/>
        </p:nvGrpSpPr>
        <p:grpSpPr>
          <a:xfrm>
            <a:off x="8460507" y="126645"/>
            <a:ext cx="1180988" cy="1403825"/>
            <a:chOff x="8460507" y="126645"/>
            <a:chExt cx="1180988" cy="14038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C195B2-CCC2-4B05-979D-D38333421CAF}"/>
                </a:ext>
              </a:extLst>
            </p:cNvPr>
            <p:cNvSpPr txBox="1"/>
            <p:nvPr/>
          </p:nvSpPr>
          <p:spPr>
            <a:xfrm>
              <a:off x="8548308" y="1222693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사용자 </a:t>
              </a:r>
              <a:r>
                <a:rPr lang="en-US" altLang="ko-KR" sz="1400" dirty="0"/>
                <a:t>DB</a:t>
              </a:r>
              <a:endParaRPr lang="ko-KR" altLang="en-US" sz="1400" dirty="0"/>
            </a:p>
          </p:txBody>
        </p:sp>
        <p:pic>
          <p:nvPicPr>
            <p:cNvPr id="48" name="Picture 8" descr="데이터베이스 일러스트에 대한 이미지 검색결과">
              <a:extLst>
                <a:ext uri="{FF2B5EF4-FFF2-40B4-BE49-F238E27FC236}">
                  <a16:creationId xmlns:a16="http://schemas.microsoft.com/office/drawing/2014/main" id="{356746A1-2FED-4AE3-AD5E-9C49BE5814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427" b="8484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25" t="14353" r="14425" b="20086"/>
            <a:stretch/>
          </p:blipFill>
          <p:spPr bwMode="auto">
            <a:xfrm>
              <a:off x="8460507" y="126645"/>
              <a:ext cx="1180988" cy="117386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1F0265D-5947-4300-B37E-1FFDA0B2B9DA}"/>
              </a:ext>
            </a:extLst>
          </p:cNvPr>
          <p:cNvCxnSpPr>
            <a:cxnSpLocks/>
          </p:cNvCxnSpPr>
          <p:nvPr/>
        </p:nvCxnSpPr>
        <p:spPr>
          <a:xfrm>
            <a:off x="2474563" y="6352654"/>
            <a:ext cx="2034753" cy="0"/>
          </a:xfrm>
          <a:prstGeom prst="straightConnector1">
            <a:avLst/>
          </a:prstGeom>
          <a:ln w="12700" cap="flat">
            <a:miter lim="800000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1CD2E0-D83C-4F12-8C32-39E3CF999B51}"/>
              </a:ext>
            </a:extLst>
          </p:cNvPr>
          <p:cNvGrpSpPr/>
          <p:nvPr/>
        </p:nvGrpSpPr>
        <p:grpSpPr>
          <a:xfrm>
            <a:off x="840948" y="2704200"/>
            <a:ext cx="990664" cy="1482291"/>
            <a:chOff x="-326832" y="1742597"/>
            <a:chExt cx="990664" cy="148229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7EB501-FB82-4695-B3BF-E828F367A16E}"/>
                </a:ext>
              </a:extLst>
            </p:cNvPr>
            <p:cNvSpPr txBox="1"/>
            <p:nvPr/>
          </p:nvSpPr>
          <p:spPr>
            <a:xfrm>
              <a:off x="-169466" y="291711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사용자</a:t>
              </a:r>
              <a:endParaRPr lang="en-US" altLang="ko-KR" sz="1400" dirty="0"/>
            </a:p>
          </p:txBody>
        </p:sp>
        <p:pic>
          <p:nvPicPr>
            <p:cNvPr id="61" name="Picture 14" descr="User 일러스트에 대한 이미지 검색결과">
              <a:extLst>
                <a:ext uri="{FF2B5EF4-FFF2-40B4-BE49-F238E27FC236}">
                  <a16:creationId xmlns:a16="http://schemas.microsoft.com/office/drawing/2014/main" id="{08E1EC79-C4F9-4888-9D18-EF19C38E3D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37333" y1="36444" x2="37333" y2="36444"/>
                          <a14:foregroundMark x1="38222" y1="53333" x2="38222" y2="53333"/>
                          <a14:foregroundMark x1="42222" y1="48000" x2="42222" y2="48000"/>
                          <a14:foregroundMark x1="31899" y1="57270" x2="30667" y2="58667"/>
                          <a14:foregroundMark x1="37333" y1="51111" x2="34943" y2="53821"/>
                          <a14:foregroundMark x1="37249" y1="56601" x2="70671" y2="77710"/>
                          <a14:foregroundMark x1="48807" y1="48889" x2="48889" y2="49778"/>
                          <a14:foregroundMark x1="48766" y1="48444" x2="48807" y2="48889"/>
                          <a14:foregroundMark x1="48684" y1="47556" x2="48766" y2="48444"/>
                          <a14:foregroundMark x1="48643" y1="47111" x2="48684" y2="47556"/>
                          <a14:foregroundMark x1="46222" y1="20889" x2="48643" y2="47111"/>
                          <a14:backgroundMark x1="78667" y1="76444" x2="75556" y2="91111"/>
                          <a14:backgroundMark x1="30667" y1="52444" x2="29333" y2="56444"/>
                          <a14:backgroundMark x1="49333" y1="48444" x2="49333" y2="48444"/>
                          <a14:backgroundMark x1="48889" y1="47111" x2="48889" y2="47111"/>
                          <a14:backgroundMark x1="47556" y1="48444" x2="47556" y2="48444"/>
                          <a14:backgroundMark x1="49333" y1="49778" x2="49333" y2="49778"/>
                          <a14:backgroundMark x1="49333" y1="47111" x2="49333" y2="47111"/>
                          <a14:backgroundMark x1="48889" y1="47111" x2="48889" y2="47111"/>
                          <a14:backgroundMark x1="48889" y1="48444" x2="48889" y2="48444"/>
                          <a14:backgroundMark x1="47556" y1="47556" x2="47556" y2="47556"/>
                          <a14:backgroundMark x1="48889" y1="47556" x2="48889" y2="47556"/>
                          <a14:backgroundMark x1="49333" y1="48444" x2="49333" y2="48444"/>
                          <a14:backgroundMark x1="48889" y1="48444" x2="48889" y2="48444"/>
                          <a14:backgroundMark x1="48889" y1="48444" x2="48889" y2="48444"/>
                          <a14:backgroundMark x1="48889" y1="49778" x2="48889" y2="49778"/>
                          <a14:backgroundMark x1="48889" y1="48889" x2="48889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0" t="6525" r="17230" b="16242"/>
            <a:stretch/>
          </p:blipFill>
          <p:spPr bwMode="auto">
            <a:xfrm>
              <a:off x="-326832" y="1742597"/>
              <a:ext cx="990664" cy="1167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B0E60C-C243-44DD-85DF-6AAD3AF8423B}"/>
              </a:ext>
            </a:extLst>
          </p:cNvPr>
          <p:cNvGrpSpPr/>
          <p:nvPr/>
        </p:nvGrpSpPr>
        <p:grpSpPr>
          <a:xfrm>
            <a:off x="8286574" y="1873286"/>
            <a:ext cx="1539204" cy="1403849"/>
            <a:chOff x="8286574" y="1873286"/>
            <a:chExt cx="1539204" cy="1403849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7855194-7DA9-4DD7-B8AE-C3DC3B81A006}"/>
                </a:ext>
              </a:extLst>
            </p:cNvPr>
            <p:cNvSpPr txBox="1"/>
            <p:nvPr/>
          </p:nvSpPr>
          <p:spPr>
            <a:xfrm>
              <a:off x="8286574" y="2969358"/>
              <a:ext cx="1539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약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만개 영화</a:t>
              </a:r>
              <a:r>
                <a:rPr lang="en-US" altLang="ko-KR" sz="1400" dirty="0"/>
                <a:t>DB</a:t>
              </a:r>
              <a:endParaRPr lang="ko-KR" altLang="en-US" sz="1400" dirty="0"/>
            </a:p>
          </p:txBody>
        </p:sp>
        <p:pic>
          <p:nvPicPr>
            <p:cNvPr id="130" name="Picture 8" descr="데이터베이스 일러스트에 대한 이미지 검색결과">
              <a:extLst>
                <a:ext uri="{FF2B5EF4-FFF2-40B4-BE49-F238E27FC236}">
                  <a16:creationId xmlns:a16="http://schemas.microsoft.com/office/drawing/2014/main" id="{BBB4FC73-0E78-4BFE-8311-7E2BD0D9F2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427" b="8484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25" t="14353" r="14425" b="20086"/>
            <a:stretch/>
          </p:blipFill>
          <p:spPr bwMode="auto">
            <a:xfrm>
              <a:off x="8494906" y="1873286"/>
              <a:ext cx="1180988" cy="117386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2E1A0BC-8859-4966-A842-D3B28ECF0FA2}"/>
              </a:ext>
            </a:extLst>
          </p:cNvPr>
          <p:cNvCxnSpPr>
            <a:cxnSpLocks/>
          </p:cNvCxnSpPr>
          <p:nvPr/>
        </p:nvCxnSpPr>
        <p:spPr>
          <a:xfrm>
            <a:off x="9144803" y="3367260"/>
            <a:ext cx="0" cy="638293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A02E816-E23F-4EEE-A6EE-44E818B01E3B}"/>
              </a:ext>
            </a:extLst>
          </p:cNvPr>
          <p:cNvCxnSpPr>
            <a:cxnSpLocks/>
          </p:cNvCxnSpPr>
          <p:nvPr/>
        </p:nvCxnSpPr>
        <p:spPr>
          <a:xfrm>
            <a:off x="9641495" y="2532018"/>
            <a:ext cx="1086576" cy="0"/>
          </a:xfrm>
          <a:prstGeom prst="straightConnector1">
            <a:avLst/>
          </a:prstGeom>
          <a:ln w="12700" cap="flat">
            <a:miter lim="800000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AF42FA9-2A4B-437C-AB5F-CA917E74A702}"/>
              </a:ext>
            </a:extLst>
          </p:cNvPr>
          <p:cNvCxnSpPr>
            <a:cxnSpLocks/>
          </p:cNvCxnSpPr>
          <p:nvPr/>
        </p:nvCxnSpPr>
        <p:spPr>
          <a:xfrm>
            <a:off x="5451695" y="1442893"/>
            <a:ext cx="0" cy="1811313"/>
          </a:xfrm>
          <a:prstGeom prst="straightConnector1">
            <a:avLst/>
          </a:prstGeom>
          <a:ln w="12700" cap="flat">
            <a:miter lim="800000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302872E6-FB32-41DA-B3BF-A177B0C1CF84}"/>
              </a:ext>
            </a:extLst>
          </p:cNvPr>
          <p:cNvSpPr txBox="1"/>
          <p:nvPr/>
        </p:nvSpPr>
        <p:spPr>
          <a:xfrm>
            <a:off x="4730872" y="2015219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</a:t>
            </a:r>
            <a:endParaRPr lang="en-US" altLang="ko-KR" sz="1400" dirty="0"/>
          </a:p>
          <a:p>
            <a:r>
              <a:rPr lang="ko-KR" altLang="en-US" sz="1400" dirty="0"/>
              <a:t>포스터</a:t>
            </a:r>
            <a:endParaRPr lang="en-US" altLang="ko-KR" sz="1400" dirty="0"/>
          </a:p>
          <a:p>
            <a:r>
              <a:rPr lang="ko-KR" altLang="en-US" sz="1400" dirty="0"/>
              <a:t>추출</a:t>
            </a:r>
            <a:endParaRPr lang="en-US" altLang="ko-KR" sz="14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2EFEDA77-8373-4586-BF08-96A340729E82}"/>
              </a:ext>
            </a:extLst>
          </p:cNvPr>
          <p:cNvCxnSpPr>
            <a:cxnSpLocks/>
          </p:cNvCxnSpPr>
          <p:nvPr/>
        </p:nvCxnSpPr>
        <p:spPr>
          <a:xfrm>
            <a:off x="6229249" y="4018911"/>
            <a:ext cx="2319059" cy="523220"/>
          </a:xfrm>
          <a:prstGeom prst="straightConnector1">
            <a:avLst/>
          </a:prstGeom>
          <a:ln w="12700" cap="flat">
            <a:miter lim="800000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CCE82CA-D9FD-4AA6-AD5F-FAAD89FD6A5A}"/>
              </a:ext>
            </a:extLst>
          </p:cNvPr>
          <p:cNvGrpSpPr/>
          <p:nvPr/>
        </p:nvGrpSpPr>
        <p:grpSpPr>
          <a:xfrm>
            <a:off x="4885627" y="3412059"/>
            <a:ext cx="1145200" cy="1342147"/>
            <a:chOff x="4745927" y="3412059"/>
            <a:chExt cx="1145200" cy="1342147"/>
          </a:xfrm>
        </p:grpSpPr>
        <p:pic>
          <p:nvPicPr>
            <p:cNvPr id="155" name="Picture 4" descr="파이썬에 대한 이미지 검색결과">
              <a:extLst>
                <a:ext uri="{FF2B5EF4-FFF2-40B4-BE49-F238E27FC236}">
                  <a16:creationId xmlns:a16="http://schemas.microsoft.com/office/drawing/2014/main" id="{C3F5C94F-41D0-4DE6-8C2C-CD8AFB892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810" y="3412059"/>
              <a:ext cx="1034370" cy="1034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78DD5EF-51D2-4DC4-9F53-97F4FCF4E898}"/>
                </a:ext>
              </a:extLst>
            </p:cNvPr>
            <p:cNvSpPr txBox="1"/>
            <p:nvPr/>
          </p:nvSpPr>
          <p:spPr>
            <a:xfrm>
              <a:off x="4745927" y="4446429"/>
              <a:ext cx="114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서버 업로드</a:t>
              </a:r>
            </a:p>
          </p:txBody>
        </p:sp>
      </p:grp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2F570D5E-3603-4CE9-8DB0-AAEDB2DCFB6F}"/>
              </a:ext>
            </a:extLst>
          </p:cNvPr>
          <p:cNvGrpSpPr/>
          <p:nvPr/>
        </p:nvGrpSpPr>
        <p:grpSpPr>
          <a:xfrm>
            <a:off x="5020357" y="189262"/>
            <a:ext cx="862676" cy="1186985"/>
            <a:chOff x="4444453" y="-215043"/>
            <a:chExt cx="862676" cy="118698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3808BC7-8FEC-42DA-883D-F50A50258167}"/>
                </a:ext>
              </a:extLst>
            </p:cNvPr>
            <p:cNvSpPr txBox="1"/>
            <p:nvPr/>
          </p:nvSpPr>
          <p:spPr>
            <a:xfrm>
              <a:off x="4446321" y="664165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영화</a:t>
              </a:r>
              <a:r>
                <a:rPr lang="en-US" altLang="ko-KR" sz="1400" dirty="0"/>
                <a:t>API</a:t>
              </a:r>
            </a:p>
          </p:txBody>
        </p:sp>
        <p:pic>
          <p:nvPicPr>
            <p:cNvPr id="1039" name="Picture 16" descr="네이버 API에 대한 이미지 검색결과">
              <a:extLst>
                <a:ext uri="{FF2B5EF4-FFF2-40B4-BE49-F238E27FC236}">
                  <a16:creationId xmlns:a16="http://schemas.microsoft.com/office/drawing/2014/main" id="{1316DC06-3F63-4A51-BC23-041114F12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453" y="-215043"/>
              <a:ext cx="862676" cy="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68218CA5-49B4-4E79-BEEA-D827120AC344}"/>
              </a:ext>
            </a:extLst>
          </p:cNvPr>
          <p:cNvGrpSpPr/>
          <p:nvPr/>
        </p:nvGrpSpPr>
        <p:grpSpPr>
          <a:xfrm>
            <a:off x="4637089" y="5438865"/>
            <a:ext cx="1349812" cy="1443023"/>
            <a:chOff x="7606000" y="6932186"/>
            <a:chExt cx="1349812" cy="1443023"/>
          </a:xfrm>
        </p:grpSpPr>
        <p:pic>
          <p:nvPicPr>
            <p:cNvPr id="1049" name="Picture 20" descr="rest api에 대한 이미지 검색결과">
              <a:extLst>
                <a:ext uri="{FF2B5EF4-FFF2-40B4-BE49-F238E27FC236}">
                  <a16:creationId xmlns:a16="http://schemas.microsoft.com/office/drawing/2014/main" id="{1E8E70A4-FEDC-48F6-91E6-8E9A5A55A5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35945" y1="26293" x2="29032" y2="41379"/>
                          <a14:foregroundMark x1="46544" y1="26293" x2="70507" y2="28879"/>
                          <a14:foregroundMark x1="69585" y1="36207" x2="68203" y2="47845"/>
                          <a14:foregroundMark x1="60829" y1="55603" x2="38249" y2="56466"/>
                          <a14:foregroundMark x1="14286" y1="81897" x2="88018" y2="840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4" t="77577" r="7988" b="1"/>
            <a:stretch/>
          </p:blipFill>
          <p:spPr bwMode="auto">
            <a:xfrm>
              <a:off x="7606000" y="7998853"/>
              <a:ext cx="1349812" cy="376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2" descr="AWs에 대한 이미지 검색결과">
              <a:extLst>
                <a:ext uri="{FF2B5EF4-FFF2-40B4-BE49-F238E27FC236}">
                  <a16:creationId xmlns:a16="http://schemas.microsoft.com/office/drawing/2014/main" id="{187EBEA3-6DBE-45DC-9651-8FC6FF4FE2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1656" b="82822" l="28710" r="73871">
                          <a14:foregroundMark x1="31935" y1="39264" x2="70000" y2="33129"/>
                          <a14:foregroundMark x1="38387" y1="69939" x2="60968" y2="71166"/>
                          <a14:foregroundMark x1="60968" y1="71166" x2="73871" y2="687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23" t="2967" r="23423" b="7981"/>
            <a:stretch/>
          </p:blipFill>
          <p:spPr bwMode="auto">
            <a:xfrm>
              <a:off x="7691384" y="6932186"/>
              <a:ext cx="1192109" cy="105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F3BE591-B896-42B8-84FB-BE917587730A}"/>
              </a:ext>
            </a:extLst>
          </p:cNvPr>
          <p:cNvGrpSpPr/>
          <p:nvPr/>
        </p:nvGrpSpPr>
        <p:grpSpPr>
          <a:xfrm>
            <a:off x="768499" y="5295274"/>
            <a:ext cx="1706064" cy="1582848"/>
            <a:chOff x="768499" y="5371474"/>
            <a:chExt cx="1706064" cy="1582848"/>
          </a:xfrm>
        </p:grpSpPr>
        <p:pic>
          <p:nvPicPr>
            <p:cNvPr id="27" name="Picture 12" descr="톰캣8에 대한 이미지 검색결과">
              <a:extLst>
                <a:ext uri="{FF2B5EF4-FFF2-40B4-BE49-F238E27FC236}">
                  <a16:creationId xmlns:a16="http://schemas.microsoft.com/office/drawing/2014/main" id="{AA67B9D4-9EF9-4C2B-A13C-1442F9598F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24468" y1="78212" x2="42553" y2="77654"/>
                          <a14:foregroundMark x1="42553" y1="77654" x2="62411" y2="79330"/>
                          <a14:foregroundMark x1="62411" y1="79330" x2="75887" y2="782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42" t="8094" r="18242" b="8094"/>
            <a:stretch/>
          </p:blipFill>
          <p:spPr bwMode="auto">
            <a:xfrm>
              <a:off x="768499" y="5371474"/>
              <a:ext cx="1706064" cy="142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4E90F1-D0EB-4A1B-9841-369458E4E7CF}"/>
                </a:ext>
              </a:extLst>
            </p:cNvPr>
            <p:cNvSpPr txBox="1"/>
            <p:nvPr/>
          </p:nvSpPr>
          <p:spPr>
            <a:xfrm>
              <a:off x="878275" y="6646545"/>
              <a:ext cx="1479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EC2 – Web</a:t>
              </a:r>
              <a:r>
                <a:rPr lang="ko-KR" altLang="en-US" sz="1400" dirty="0"/>
                <a:t>서버</a:t>
              </a: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DC8F9D3-3E77-46E1-8475-D029457D749D}"/>
              </a:ext>
            </a:extLst>
          </p:cNvPr>
          <p:cNvCxnSpPr>
            <a:cxnSpLocks/>
            <a:stCxn id="27" idx="3"/>
            <a:endCxn id="1038" idx="3"/>
          </p:cNvCxnSpPr>
          <p:nvPr/>
        </p:nvCxnSpPr>
        <p:spPr>
          <a:xfrm flipV="1">
            <a:off x="2474563" y="3319114"/>
            <a:ext cx="1195379" cy="2690640"/>
          </a:xfrm>
          <a:prstGeom prst="bentConnector3">
            <a:avLst>
              <a:gd name="adj1" fmla="val 147809"/>
            </a:avLst>
          </a:prstGeom>
          <a:ln w="12700" cap="flat">
            <a:miter lim="800000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3">
            <a:extLst>
              <a:ext uri="{FF2B5EF4-FFF2-40B4-BE49-F238E27FC236}">
                <a16:creationId xmlns:a16="http://schemas.microsoft.com/office/drawing/2014/main" id="{7BBDB2A1-79C7-47F7-BC9D-34582E5B56E0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6010838" y="3418465"/>
            <a:ext cx="5371129" cy="2673504"/>
          </a:xfrm>
          <a:prstGeom prst="bentConnector2">
            <a:avLst/>
          </a:prstGeom>
          <a:ln w="12700" cap="flat">
            <a:miter lim="800000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7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37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동교</dc:creator>
  <cp:lastModifiedBy>한 동교</cp:lastModifiedBy>
  <cp:revision>41</cp:revision>
  <dcterms:created xsi:type="dcterms:W3CDTF">2019-06-09T09:06:09Z</dcterms:created>
  <dcterms:modified xsi:type="dcterms:W3CDTF">2019-06-13T14:15:57Z</dcterms:modified>
</cp:coreProperties>
</file>