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7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0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8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4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0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8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8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6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BFE5-4869-4156-B945-802AF165E5A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9684-F406-478E-A490-9F1CBFC8E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4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ddss_nas05\MAPPLAN\MAPPLAN_1\98.RELEASE\08.&#47112;&#51060;&#50612;&#48143;&#49900;&#48380;\x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\\ddss_nas05\MAPPLAN\MAPPLAN_1\98.RELEASE\08.&#47112;&#51060;&#50612;&#48143;&#49900;&#48380;\cs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ddss_nas05\MAPPLAN\MAPPLAN_1\98.RELEASE\19.MULTILANGUAGE\P10.MULTILANGUA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\\ddss_nas05\MAPPLAN\MAPPLAN_1\98.RELEASE\08.&#47112;&#51060;&#50612;&#48143;&#49900;&#48380;\x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POI </a:t>
            </a:r>
            <a:r>
              <a:rPr lang="ko-KR" altLang="en-US" dirty="0" smtClean="0"/>
              <a:t>카테고리 추가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미안 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ko-KR" altLang="en-US" dirty="0" smtClean="0"/>
              <a:t>애도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238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Sym_list.xls </a:t>
            </a:r>
            <a:r>
              <a:rPr lang="ko-KR" altLang="en-US" dirty="0" err="1" smtClean="0"/>
              <a:t>심볼추가때만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위치는 아래 경로에 있다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여기 올려두고 배포 시 복사해서 나가는 방식임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>
                <a:hlinkClick r:id="rId2" action="ppaction://hlinkfile"/>
              </a:rPr>
              <a:t>\\</a:t>
            </a:r>
            <a:r>
              <a:rPr lang="en-US" altLang="ko-KR" sz="1600" dirty="0">
                <a:hlinkClick r:id="rId2" action="ppaction://hlinkfile"/>
              </a:rPr>
              <a:t>ddss_nas05\MAPPLAN\MAPPLAN_1\98.RELEASE\08.</a:t>
            </a:r>
            <a:r>
              <a:rPr lang="ko-KR" altLang="en-US" sz="1600" dirty="0" err="1">
                <a:hlinkClick r:id="rId2" action="ppaction://hlinkfile"/>
              </a:rPr>
              <a:t>레이어및심볼</a:t>
            </a:r>
            <a:r>
              <a:rPr lang="en-US" altLang="ko-KR" sz="1600" dirty="0">
                <a:hlinkClick r:id="rId2" action="ppaction://hlinkfile"/>
              </a:rPr>
              <a:t>\</a:t>
            </a:r>
            <a:r>
              <a:rPr lang="en-US" altLang="ko-KR" sz="1600" dirty="0" err="1" smtClean="0">
                <a:hlinkClick r:id="rId2" action="ppaction://hlinkfile"/>
              </a:rPr>
              <a:t>xls</a:t>
            </a:r>
            <a:endParaRPr lang="en-US" altLang="ko-KR" sz="1600" dirty="0" smtClean="0"/>
          </a:p>
          <a:p>
            <a:r>
              <a:rPr lang="ko-KR" altLang="en-US" sz="1600" dirty="0" smtClean="0"/>
              <a:t>파일 까보면 바로 좌절 했겠지만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탭이 많다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근데 </a:t>
            </a:r>
            <a:r>
              <a:rPr lang="ko-KR" altLang="en-US" sz="1600" dirty="0" err="1" smtClean="0"/>
              <a:t>다른탭은</a:t>
            </a:r>
            <a:r>
              <a:rPr lang="ko-KR" altLang="en-US" sz="1600" dirty="0" smtClean="0"/>
              <a:t> 잘 모른다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r>
              <a:rPr lang="ko-KR" altLang="en-US" sz="1600" dirty="0" err="1" smtClean="0"/>
              <a:t>랜드마크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전혀 모른다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알아야 할 상황이 발생하면 알아가자 </a:t>
            </a:r>
            <a:r>
              <a:rPr lang="en-US" altLang="ko-KR" sz="1600" dirty="0" smtClean="0"/>
              <a:t>-_-</a:t>
            </a:r>
          </a:p>
          <a:p>
            <a:r>
              <a:rPr lang="ko-KR" altLang="en-US" sz="1600" dirty="0" smtClean="0"/>
              <a:t>심볼은 별거 없다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심볼 탭에서 추가 했다</a:t>
            </a:r>
            <a:r>
              <a:rPr lang="en-US" altLang="ko-KR" sz="1600" dirty="0" smtClean="0"/>
              <a:t>. -_- </a:t>
            </a:r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1614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각종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위치는 아래 경로에 있다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여기 올려두고 배포 시 복사해서 나가는 방식임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>
                <a:hlinkClick r:id="rId2" action="ppaction://hlinkfile"/>
              </a:rPr>
              <a:t>\\ddss_nas05\MAPPLAN\MAPPLAN_1\98.RELEASE\08.</a:t>
            </a:r>
            <a:r>
              <a:rPr lang="ko-KR" altLang="en-US" sz="1600" dirty="0" err="1">
                <a:hlinkClick r:id="rId2" action="ppaction://hlinkfile"/>
              </a:rPr>
              <a:t>레이어및심볼</a:t>
            </a:r>
            <a:r>
              <a:rPr lang="en-US" altLang="ko-KR" sz="1600" dirty="0">
                <a:hlinkClick r:id="rId2" action="ppaction://hlinkfile"/>
              </a:rPr>
              <a:t>\</a:t>
            </a:r>
            <a:r>
              <a:rPr lang="en-US" altLang="ko-KR" sz="1600" dirty="0" smtClean="0">
                <a:hlinkClick r:id="rId2" action="ppaction://hlinkfile"/>
              </a:rPr>
              <a:t>csv</a:t>
            </a:r>
            <a:endParaRPr lang="en-US" altLang="ko-KR" sz="1600" dirty="0" smtClean="0"/>
          </a:p>
          <a:p>
            <a:r>
              <a:rPr lang="ko-KR" altLang="en-US" sz="1600" dirty="0" smtClean="0"/>
              <a:t>아까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단계 에서 했던 파일을 </a:t>
            </a:r>
            <a:r>
              <a:rPr lang="en-US" altLang="ko-KR" sz="1600" dirty="0" smtClean="0"/>
              <a:t>CSV 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바꾼것</a:t>
            </a:r>
            <a:r>
              <a:rPr lang="ko-KR" altLang="en-US" sz="1600" dirty="0" smtClean="0"/>
              <a:t> 뿐이다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그냥 갖다 붙이면 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poi_lay.xls </a:t>
            </a:r>
            <a:r>
              <a:rPr lang="ko-KR" altLang="en-US" sz="1600" dirty="0" smtClean="0"/>
              <a:t>파일을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화 할 경우 위 작업은 </a:t>
            </a:r>
            <a:r>
              <a:rPr lang="ko-KR" altLang="en-US" sz="1600" dirty="0" err="1" smtClean="0"/>
              <a:t>날로먹을</a:t>
            </a:r>
            <a:r>
              <a:rPr lang="ko-KR" altLang="en-US" sz="1600" dirty="0" smtClean="0"/>
              <a:t> 수 있게 됨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Ext_lay.csv 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도요타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닛산용</a:t>
            </a:r>
            <a:r>
              <a:rPr lang="ko-KR" altLang="en-US" sz="1600" dirty="0" smtClean="0"/>
              <a:t> 테이블이다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건드릴 필요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Tr_lay.csv </a:t>
            </a:r>
            <a:r>
              <a:rPr lang="ko-KR" altLang="en-US" sz="1600" dirty="0" smtClean="0"/>
              <a:t>는 트럭 서비스용인데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뭐 달라질게 </a:t>
            </a:r>
            <a:r>
              <a:rPr lang="ko-KR" altLang="en-US" sz="1600" dirty="0" err="1" smtClean="0"/>
              <a:t>없을것</a:t>
            </a:r>
            <a:r>
              <a:rPr lang="ko-KR" altLang="en-US" sz="1600" dirty="0" smtClean="0"/>
              <a:t> 같다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역시 건드릴 필요 없다</a:t>
            </a:r>
            <a:r>
              <a:rPr lang="en-US" altLang="ko-KR" sz="1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236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다국어 </a:t>
            </a:r>
            <a:r>
              <a:rPr lang="ko-KR" altLang="en-US" dirty="0" err="1" smtClean="0"/>
              <a:t>가즈아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위치는 아래 경로에 있다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여기 올려두고 배포 시 복사해서 나가는 방식임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>
                <a:hlinkClick r:id="rId2" action="ppaction://hlinkfile"/>
              </a:rPr>
              <a:t>\\</a:t>
            </a:r>
            <a:r>
              <a:rPr lang="en-US" altLang="ko-KR" sz="1600" dirty="0" smtClean="0">
                <a:hlinkClick r:id="rId2" action="ppaction://hlinkfile"/>
              </a:rPr>
              <a:t>ddss_nas05\MAPPLAN\MAPPLAN_1\98.RELEASE\19.MULTILANGUAGE\P10.MULTILANGUAGE</a:t>
            </a:r>
            <a:endParaRPr lang="en-US" altLang="ko-KR" sz="1600" dirty="0" smtClean="0"/>
          </a:p>
          <a:p>
            <a:r>
              <a:rPr lang="ko-KR" altLang="en-US" sz="1600" dirty="0" smtClean="0"/>
              <a:t>이전단계에서 했던 </a:t>
            </a:r>
            <a:r>
              <a:rPr lang="en-US" altLang="ko-KR" sz="1600" dirty="0" smtClean="0"/>
              <a:t>csv </a:t>
            </a:r>
            <a:r>
              <a:rPr lang="ko-KR" altLang="en-US" sz="1600" dirty="0" smtClean="0"/>
              <a:t>파일의 영어버전이다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그냥 갖다 붙이면 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poi_lay.xls </a:t>
            </a:r>
            <a:r>
              <a:rPr lang="ko-KR" altLang="en-US" sz="1600" dirty="0" smtClean="0"/>
              <a:t>파일을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화 할 때 영어버전도 같이 붙여두면 </a:t>
            </a:r>
            <a:r>
              <a:rPr lang="ko-KR" altLang="en-US" sz="1600" dirty="0" err="1" smtClean="0"/>
              <a:t>날로먹겠지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건드려야 할 파일은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개다</a:t>
            </a:r>
            <a:endParaRPr lang="en-US" altLang="ko-KR" sz="1600" dirty="0" smtClean="0"/>
          </a:p>
          <a:p>
            <a:pPr lvl="1"/>
            <a:r>
              <a:rPr lang="en-US" altLang="ko-KR" sz="1200" dirty="0" smtClean="0"/>
              <a:t>Ml_bnd_lay.csv</a:t>
            </a:r>
          </a:p>
          <a:p>
            <a:pPr lvl="1"/>
            <a:r>
              <a:rPr lang="en-US" altLang="ko-KR" sz="1200" dirty="0" smtClean="0"/>
              <a:t>Ml_cate.xls</a:t>
            </a:r>
          </a:p>
          <a:p>
            <a:pPr lvl="1"/>
            <a:r>
              <a:rPr lang="en-US" altLang="ko-KR" sz="1200" dirty="0" smtClean="0"/>
              <a:t>Ml_cate_lay.csv</a:t>
            </a:r>
          </a:p>
          <a:p>
            <a:pPr lvl="1"/>
            <a:r>
              <a:rPr lang="en-US" altLang="ko-KR" sz="1200" dirty="0" smtClean="0"/>
              <a:t>Ml_poi_lay.csv</a:t>
            </a:r>
          </a:p>
        </p:txBody>
      </p:sp>
    </p:spTree>
    <p:extLst>
      <p:ext uri="{BB962C8B-B14F-4D97-AF65-F5344CB8AC3E}">
        <p14:creationId xmlns:p14="http://schemas.microsoft.com/office/powerpoint/2010/main" val="375204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로컬로 관리되고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왜 이런지 모르겠다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err="1" smtClean="0"/>
              <a:t>웹주기용</a:t>
            </a:r>
            <a:r>
              <a:rPr lang="ko-KR" altLang="en-US" sz="1600" dirty="0" smtClean="0"/>
              <a:t> 설정파일이다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별거 없다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우리 카테고리 아이디 기준으로 </a:t>
            </a:r>
            <a:endParaRPr lang="en-US" altLang="ko-KR" sz="1600" dirty="0" smtClean="0"/>
          </a:p>
          <a:p>
            <a:r>
              <a:rPr lang="ko-KR" altLang="en-US" sz="1600" dirty="0" smtClean="0"/>
              <a:t>신규 추가된 카테고리 아이디 추가 해주고 </a:t>
            </a:r>
            <a:endParaRPr lang="en-US" altLang="ko-KR" sz="1600" dirty="0" smtClean="0"/>
          </a:p>
          <a:p>
            <a:r>
              <a:rPr lang="ko-KR" altLang="en-US" sz="1600" dirty="0" smtClean="0"/>
              <a:t>동일한 </a:t>
            </a:r>
            <a:r>
              <a:rPr lang="en-US" altLang="ko-KR" sz="1600" dirty="0" smtClean="0"/>
              <a:t>2</a:t>
            </a:r>
            <a:r>
              <a:rPr lang="ko-KR" altLang="en-US" sz="1600" dirty="0" err="1" smtClean="0"/>
              <a:t>뎁스</a:t>
            </a:r>
            <a:r>
              <a:rPr lang="ko-KR" altLang="en-US" sz="1600" dirty="0" smtClean="0"/>
              <a:t> 카테고리에 있는 </a:t>
            </a:r>
            <a:r>
              <a:rPr lang="ko-KR" altLang="en-US" sz="1600" dirty="0" err="1" smtClean="0"/>
              <a:t>아무놈이나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복사해서 붙여버리면 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관련 </a:t>
            </a:r>
            <a:r>
              <a:rPr lang="ko-KR" altLang="en-US" sz="1600" dirty="0" err="1" smtClean="0"/>
              <a:t>레드마인</a:t>
            </a:r>
            <a:r>
              <a:rPr lang="ko-KR" altLang="en-US" sz="1600" dirty="0" smtClean="0"/>
              <a:t> 이슈는 </a:t>
            </a:r>
            <a:r>
              <a:rPr lang="en-US" altLang="ko-KR" sz="1600" dirty="0" smtClean="0"/>
              <a:t>#3396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수고했다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이걸로 끝이다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자 이제 이걸 유지보수 해야 </a:t>
            </a:r>
            <a:r>
              <a:rPr lang="ko-KR" altLang="en-US" sz="1600" dirty="0" err="1" smtClean="0"/>
              <a:t>하는건</a:t>
            </a:r>
            <a:r>
              <a:rPr lang="ko-KR" altLang="en-US" sz="1600" dirty="0" smtClean="0"/>
              <a:t> 당신의 몫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92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앗 잠깐</a:t>
            </a:r>
            <a:r>
              <a:rPr lang="en-US" altLang="ko-KR" dirty="0" smtClean="0"/>
              <a:t>, KT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S_cate_lay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단계 </a:t>
            </a:r>
            <a:r>
              <a:rPr lang="en-US" altLang="ko-KR" sz="1600" dirty="0" err="1" smtClean="0"/>
              <a:t>POI_lay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엑셀파일의 </a:t>
            </a:r>
            <a:r>
              <a:rPr lang="en-US" altLang="ko-KR" sz="1600" dirty="0" smtClean="0"/>
              <a:t>S_CATE_LAY </a:t>
            </a:r>
            <a:r>
              <a:rPr lang="ko-KR" altLang="en-US" sz="1600" dirty="0" smtClean="0"/>
              <a:t>탭의 </a:t>
            </a:r>
            <a:r>
              <a:rPr lang="en-US" altLang="ko-KR" sz="1600" dirty="0" smtClean="0"/>
              <a:t>CSV </a:t>
            </a:r>
            <a:r>
              <a:rPr lang="ko-KR" altLang="en-US" sz="1600" dirty="0" smtClean="0"/>
              <a:t>버전이다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해당 탭을 </a:t>
            </a:r>
            <a:r>
              <a:rPr lang="en-US" altLang="ko-KR" sz="1600" dirty="0" smtClean="0"/>
              <a:t>CSV </a:t>
            </a:r>
            <a:r>
              <a:rPr lang="ko-KR" altLang="en-US" sz="1600" dirty="0" smtClean="0"/>
              <a:t>로 변환해서 </a:t>
            </a:r>
            <a:r>
              <a:rPr lang="en-US" altLang="ko-KR" sz="1600" dirty="0" smtClean="0"/>
              <a:t>KT</a:t>
            </a:r>
            <a:r>
              <a:rPr lang="ko-KR" altLang="en-US" sz="1600" dirty="0" smtClean="0"/>
              <a:t>배포 담당자한테 전달만 하면 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변환은 </a:t>
            </a:r>
            <a:r>
              <a:rPr lang="ko-KR" altLang="en-US" sz="1600" dirty="0" err="1" smtClean="0"/>
              <a:t>설센세가</a:t>
            </a:r>
            <a:r>
              <a:rPr lang="ko-KR" altLang="en-US" sz="1600" dirty="0" smtClean="0"/>
              <a:t> 해 줌 </a:t>
            </a:r>
            <a:endParaRPr lang="en-US" altLang="ko-KR" sz="1600" dirty="0" smtClean="0"/>
          </a:p>
          <a:p>
            <a:r>
              <a:rPr lang="en-US" altLang="ko-KR" sz="1600" dirty="0" smtClean="0"/>
              <a:t>KT </a:t>
            </a:r>
            <a:r>
              <a:rPr lang="ko-KR" altLang="en-US" sz="1600" dirty="0" smtClean="0"/>
              <a:t>담당자는 현재 나요 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8619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일단 </a:t>
            </a:r>
            <a:r>
              <a:rPr lang="ko-KR" altLang="en-US" dirty="0" err="1" smtClean="0"/>
              <a:t>카테고리표</a:t>
            </a:r>
            <a:r>
              <a:rPr lang="ko-KR" altLang="en-US" dirty="0" smtClean="0"/>
              <a:t> 부터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MDDS &gt; </a:t>
            </a:r>
            <a:r>
              <a:rPr lang="ko-KR" altLang="en-US" sz="2400" dirty="0" smtClean="0"/>
              <a:t>데이터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추출 </a:t>
            </a:r>
            <a:r>
              <a:rPr lang="en-US" altLang="ko-KR" sz="2400" dirty="0" smtClean="0"/>
              <a:t>&gt; POI &gt; POI</a:t>
            </a:r>
            <a:r>
              <a:rPr lang="ko-KR" altLang="en-US" sz="2400" dirty="0" smtClean="0"/>
              <a:t>분류</a:t>
            </a:r>
            <a:endParaRPr lang="en-US" altLang="ko-KR" sz="2400" dirty="0" smtClean="0"/>
          </a:p>
          <a:p>
            <a:r>
              <a:rPr lang="ko-KR" altLang="en-US" sz="2400" dirty="0" smtClean="0"/>
              <a:t>결과물 </a:t>
            </a:r>
            <a:r>
              <a:rPr lang="en-US" altLang="ko-KR" sz="2400" dirty="0" smtClean="0"/>
              <a:t>: POI_CATEGORY.csv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93792"/>
            <a:ext cx="6575698" cy="283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444208" y="3573016"/>
            <a:ext cx="1296144" cy="288032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Autofit/>
          </a:bodyPr>
          <a:lstStyle/>
          <a:p>
            <a:pPr algn="l"/>
            <a:r>
              <a:rPr lang="ko-KR" altLang="en-US" sz="1200" dirty="0" smtClean="0"/>
              <a:t>공항 터미널 추가했다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CAT_ID : </a:t>
            </a:r>
            <a:r>
              <a:rPr lang="ko-KR" altLang="en-US" sz="1200" dirty="0" smtClean="0"/>
              <a:t>이게 우리 </a:t>
            </a:r>
            <a:r>
              <a:rPr lang="ko-KR" altLang="en-US" sz="1200" dirty="0" err="1" smtClean="0"/>
              <a:t>카테아이디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이고 </a:t>
            </a:r>
            <a:r>
              <a:rPr lang="en-US" altLang="ko-KR" sz="1200" dirty="0" smtClean="0"/>
              <a:t>CAT_ID1, CAT_ID2 </a:t>
            </a:r>
            <a:r>
              <a:rPr lang="ko-KR" altLang="en-US" sz="1200" dirty="0" smtClean="0"/>
              <a:t>이게 서비스용이다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CAT_ID </a:t>
            </a:r>
            <a:r>
              <a:rPr lang="ko-KR" altLang="en-US" sz="1200" dirty="0" smtClean="0"/>
              <a:t>랑 </a:t>
            </a:r>
            <a:r>
              <a:rPr lang="en-US" altLang="ko-KR" sz="1200" dirty="0" smtClean="0"/>
              <a:t>CAT_ID1 </a:t>
            </a:r>
            <a:r>
              <a:rPr lang="ko-KR" altLang="en-US" sz="1200" dirty="0" smtClean="0"/>
              <a:t>로 정렬해서 순차적으로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매겨주면 된다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ko-KR" altLang="en-US" sz="1200" dirty="0" smtClean="0"/>
              <a:t>나머진 기존 카테고리랑 똑같이 가라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심볼이 필요하지 않다면 </a:t>
            </a:r>
            <a:r>
              <a:rPr lang="ko-KR" altLang="en-US" sz="1200" dirty="0" err="1" smtClean="0"/>
              <a:t>걍</a:t>
            </a:r>
            <a:r>
              <a:rPr lang="ko-KR" altLang="en-US" sz="1200" dirty="0" smtClean="0"/>
              <a:t> 가도 된다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ko-KR" altLang="en-US" sz="1200" dirty="0" smtClean="0"/>
              <a:t>심볼이 필요하다면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심볼을 </a:t>
            </a:r>
            <a:r>
              <a:rPr lang="en-US" altLang="ko-KR" sz="1200" dirty="0" smtClean="0"/>
              <a:t>UX</a:t>
            </a:r>
            <a:r>
              <a:rPr lang="ko-KR" altLang="en-US" sz="1200" dirty="0" smtClean="0"/>
              <a:t>기획팀에 만들어달라고 요청해야 되고 그걸 여기 </a:t>
            </a:r>
            <a:r>
              <a:rPr lang="en-US" altLang="ko-KR" sz="1200" dirty="0" smtClean="0"/>
              <a:t>SYMBOL_NM </a:t>
            </a:r>
            <a:r>
              <a:rPr lang="ko-KR" altLang="en-US" sz="1200" dirty="0" smtClean="0"/>
              <a:t>필드에 채워야 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err="1" smtClean="0">
                <a:solidFill>
                  <a:srgbClr val="FF0000"/>
                </a:solidFill>
              </a:rPr>
              <a:t>Ims_style_id</a:t>
            </a:r>
            <a:r>
              <a:rPr lang="en-US" altLang="ko-KR" sz="1200" dirty="0" smtClean="0">
                <a:solidFill>
                  <a:srgbClr val="FF0000"/>
                </a:solidFill>
              </a:rPr>
              <a:t> &gt; </a:t>
            </a:r>
            <a:r>
              <a:rPr lang="ko-KR" altLang="en-US" sz="1200" dirty="0" smtClean="0">
                <a:solidFill>
                  <a:srgbClr val="FF0000"/>
                </a:solidFill>
              </a:rPr>
              <a:t>이거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이미지맵</a:t>
            </a:r>
            <a:r>
              <a:rPr lang="ko-KR" altLang="en-US" sz="1200" dirty="0" smtClean="0">
                <a:solidFill>
                  <a:srgbClr val="FF0000"/>
                </a:solidFill>
              </a:rPr>
              <a:t> 아이디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인거</a:t>
            </a:r>
            <a:r>
              <a:rPr lang="ko-KR" altLang="en-US" sz="1200" dirty="0" smtClean="0">
                <a:solidFill>
                  <a:srgbClr val="FF0000"/>
                </a:solidFill>
              </a:rPr>
              <a:t> 같다 확인 해보자 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ko-KR" altLang="en-US" sz="1200" dirty="0" smtClean="0"/>
              <a:t>표출 레벨은 </a:t>
            </a:r>
            <a:r>
              <a:rPr lang="en-US" altLang="ko-KR" sz="1200" dirty="0" smtClean="0"/>
              <a:t>LEVEL1~LEVEL14 </a:t>
            </a:r>
            <a:r>
              <a:rPr lang="ko-KR" altLang="en-US" sz="1200" dirty="0" smtClean="0"/>
              <a:t>까지 </a:t>
            </a:r>
            <a:r>
              <a:rPr lang="ko-KR" altLang="en-US" sz="1200" dirty="0" err="1" smtClean="0"/>
              <a:t>위에꺼</a:t>
            </a:r>
            <a:r>
              <a:rPr lang="ko-KR" altLang="en-US" sz="1200" dirty="0" smtClean="0"/>
              <a:t> 보고 순차적으로 변경해라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TT_CAT_ID 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탐탐카테아이디다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그냥 </a:t>
            </a:r>
            <a:r>
              <a:rPr lang="ko-KR" altLang="en-US" sz="1200" dirty="0" err="1" smtClean="0"/>
              <a:t>기존꺼랑</a:t>
            </a:r>
            <a:r>
              <a:rPr lang="ko-KR" altLang="en-US" sz="1200" dirty="0" smtClean="0"/>
              <a:t> 동일하게 가면 된다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VW_CAT_ID 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폭바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카테</a:t>
            </a:r>
            <a:r>
              <a:rPr lang="ko-KR" altLang="en-US" sz="1200" dirty="0" smtClean="0"/>
              <a:t> 아이디다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이건 </a:t>
            </a:r>
            <a:r>
              <a:rPr lang="ko-KR" altLang="en-US" sz="1200" dirty="0" err="1" smtClean="0"/>
              <a:t>윤빛남전임</a:t>
            </a:r>
            <a:r>
              <a:rPr lang="ko-KR" altLang="en-US" sz="1200" dirty="0" smtClean="0"/>
              <a:t> 한테 물어봐라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원래 </a:t>
            </a:r>
            <a:r>
              <a:rPr lang="ko-KR" altLang="en-US" sz="1200" dirty="0" err="1" smtClean="0"/>
              <a:t>기존꺼</a:t>
            </a:r>
            <a:r>
              <a:rPr lang="ko-KR" altLang="en-US" sz="1200" dirty="0" smtClean="0"/>
              <a:t> 채워놨다가 한달 단위로 갱신한다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뒤에 </a:t>
            </a:r>
            <a:r>
              <a:rPr lang="en-US" altLang="ko-KR" sz="1200" dirty="0" smtClean="0"/>
              <a:t>CAT1_NM_ENG ~ CAT3_NM_ENG </a:t>
            </a:r>
            <a:r>
              <a:rPr lang="ko-KR" altLang="en-US" sz="1200" dirty="0" smtClean="0"/>
              <a:t>는 영어 카테고리 명이다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적당히 잘 작문해라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나머진 </a:t>
            </a:r>
            <a:r>
              <a:rPr lang="ko-KR" altLang="en-US" sz="1200" dirty="0" err="1" smtClean="0"/>
              <a:t>레알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기존꺼랑</a:t>
            </a:r>
            <a:r>
              <a:rPr lang="ko-KR" altLang="en-US" sz="1200" dirty="0" smtClean="0"/>
              <a:t> 동일하게 가라 이러면 끝이다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물론 </a:t>
            </a:r>
            <a:r>
              <a:rPr lang="ko-KR" altLang="en-US" sz="1200" dirty="0" err="1" smtClean="0"/>
              <a:t>다른것도</a:t>
            </a:r>
            <a:r>
              <a:rPr lang="ko-KR" altLang="en-US" sz="1200" dirty="0" smtClean="0"/>
              <a:t> 수정해야 할거 많다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안심하지 마라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4904"/>
            <a:ext cx="82296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5157192"/>
            <a:ext cx="8064896" cy="576064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7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POI_Layer.xls </a:t>
            </a:r>
            <a:r>
              <a:rPr lang="ko-KR" altLang="en-US" dirty="0" smtClean="0"/>
              <a:t>이게 핵심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위치는 아래 경로에 있다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여기 올려두고 배포 시 복사해서 나가는 방식임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>
                <a:hlinkClick r:id="rId2" action="ppaction://hlinkfile"/>
              </a:rPr>
              <a:t>\\</a:t>
            </a:r>
            <a:r>
              <a:rPr lang="en-US" altLang="ko-KR" sz="1600" dirty="0">
                <a:hlinkClick r:id="rId2" action="ppaction://hlinkfile"/>
              </a:rPr>
              <a:t>ddss_nas05\MAPPLAN\MAPPLAN_1\98.RELEASE\08.</a:t>
            </a:r>
            <a:r>
              <a:rPr lang="ko-KR" altLang="en-US" sz="1600" dirty="0" err="1">
                <a:hlinkClick r:id="rId2" action="ppaction://hlinkfile"/>
              </a:rPr>
              <a:t>레이어및심볼</a:t>
            </a:r>
            <a:r>
              <a:rPr lang="en-US" altLang="ko-KR" sz="1600" dirty="0">
                <a:hlinkClick r:id="rId2" action="ppaction://hlinkfile"/>
              </a:rPr>
              <a:t>\</a:t>
            </a:r>
            <a:r>
              <a:rPr lang="en-US" altLang="ko-KR" sz="1600" dirty="0" err="1" smtClean="0">
                <a:hlinkClick r:id="rId2" action="ppaction://hlinkfile"/>
              </a:rPr>
              <a:t>xls</a:t>
            </a:r>
            <a:endParaRPr lang="en-US" altLang="ko-KR" sz="1600" dirty="0" smtClean="0"/>
          </a:p>
          <a:p>
            <a:r>
              <a:rPr lang="ko-KR" altLang="en-US" sz="1600" dirty="0" smtClean="0"/>
              <a:t>파일 까보면 바로 좌절 했겠지만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탭이 많다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 신경 써야 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하나씩 하자 뭐 귀찮아서 그렇지 헷갈리지만 않으면 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702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ko-KR" dirty="0" err="1" smtClean="0"/>
              <a:t>Poi_lay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</a:t>
            </a:r>
            <a:endParaRPr lang="en-US" altLang="ko-KR" dirty="0" smtClean="0"/>
          </a:p>
          <a:p>
            <a:r>
              <a:rPr lang="ko-KR" altLang="en-US" sz="1600" dirty="0" err="1" smtClean="0"/>
              <a:t>좀전에</a:t>
            </a:r>
            <a:r>
              <a:rPr lang="ko-KR" altLang="en-US" sz="1600" dirty="0" smtClean="0"/>
              <a:t> 작업했던 </a:t>
            </a:r>
            <a:r>
              <a:rPr lang="en-US" altLang="ko-KR" sz="1600" dirty="0" smtClean="0"/>
              <a:t>CAT_ID </a:t>
            </a:r>
            <a:r>
              <a:rPr lang="ko-KR" altLang="en-US" sz="1600" dirty="0" smtClean="0"/>
              <a:t>가 여기선 </a:t>
            </a:r>
            <a:r>
              <a:rPr lang="en-US" altLang="ko-KR" sz="1600" dirty="0" err="1" smtClean="0"/>
              <a:t>Text_Kind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CAT1_ID </a:t>
            </a:r>
            <a:r>
              <a:rPr lang="ko-KR" altLang="en-US" sz="1600" dirty="0" smtClean="0"/>
              <a:t>가 여기선 </a:t>
            </a:r>
            <a:r>
              <a:rPr lang="en-US" altLang="ko-KR" sz="1600" dirty="0" smtClean="0"/>
              <a:t>CATEID, CAT2_ID </a:t>
            </a:r>
            <a:r>
              <a:rPr lang="ko-KR" altLang="en-US" sz="1600" dirty="0" smtClean="0"/>
              <a:t>가 여기선 </a:t>
            </a:r>
            <a:r>
              <a:rPr lang="en-US" altLang="ko-KR" sz="1600" dirty="0" smtClean="0"/>
              <a:t>CATEID2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헷갈리니 조심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여기 핵심은 아까 </a:t>
            </a:r>
            <a:r>
              <a:rPr lang="ko-KR" altLang="en-US" sz="1600" dirty="0" err="1" smtClean="0"/>
              <a:t>못보던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LayerIdx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SID </a:t>
            </a:r>
            <a:r>
              <a:rPr lang="ko-KR" altLang="en-US" sz="1600" dirty="0" smtClean="0"/>
              <a:t>인데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이건 순차 정렬 해야 되니 조심해서 작업해야 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아까 내가 추가했던 </a:t>
            </a:r>
            <a:r>
              <a:rPr lang="en-US" altLang="ko-KR" sz="1600" dirty="0" smtClean="0"/>
              <a:t>CAT_ID, CAT1_ID</a:t>
            </a:r>
            <a:r>
              <a:rPr lang="ko-KR" altLang="en-US" sz="1600" dirty="0" smtClean="0"/>
              <a:t>를 여기서 </a:t>
            </a:r>
            <a:r>
              <a:rPr lang="en-US" altLang="ko-KR" sz="1600" dirty="0" err="1" smtClean="0"/>
              <a:t>Text_Kind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CATEID </a:t>
            </a:r>
            <a:r>
              <a:rPr lang="ko-KR" altLang="en-US" sz="1600" dirty="0" smtClean="0"/>
              <a:t>에 그 자리를 찾아서 </a:t>
            </a:r>
            <a:r>
              <a:rPr lang="ko-KR" altLang="en-US" sz="1600" dirty="0" err="1" smtClean="0"/>
              <a:t>그값</a:t>
            </a:r>
            <a:r>
              <a:rPr lang="ko-KR" altLang="en-US" sz="1600" dirty="0" smtClean="0"/>
              <a:t> 그대로 </a:t>
            </a:r>
            <a:r>
              <a:rPr lang="ko-KR" altLang="en-US" sz="1600" dirty="0" err="1" smtClean="0"/>
              <a:t>채워넣은</a:t>
            </a:r>
            <a:r>
              <a:rPr lang="ko-KR" altLang="en-US" sz="1600" dirty="0" smtClean="0"/>
              <a:t> 다음 </a:t>
            </a:r>
            <a:r>
              <a:rPr lang="en-US" altLang="ko-KR" sz="1600" dirty="0" err="1" smtClean="0"/>
              <a:t>LayerIdx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SID </a:t>
            </a:r>
            <a:r>
              <a:rPr lang="ko-KR" altLang="en-US" sz="1600" dirty="0" smtClean="0"/>
              <a:t>를 순차정렬이 깨진 부분부터 재정리 해야 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조심해야 할 건</a:t>
            </a:r>
            <a:r>
              <a:rPr lang="en-US" altLang="ko-KR" sz="1600" dirty="0" smtClean="0"/>
              <a:t>, SID </a:t>
            </a:r>
            <a:r>
              <a:rPr lang="ko-KR" altLang="en-US" sz="1600" dirty="0" smtClean="0"/>
              <a:t>는 등산 부분이 고정이다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이건 </a:t>
            </a:r>
            <a:r>
              <a:rPr lang="ko-KR" altLang="en-US" sz="1600" dirty="0" err="1" smtClean="0"/>
              <a:t>건드리지마라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여러 개 하면 상당히 헷갈린다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한개씩</a:t>
            </a:r>
            <a:r>
              <a:rPr lang="ko-KR" altLang="en-US" sz="1600" dirty="0" smtClean="0"/>
              <a:t> 추가 해라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어쩔 수 없다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0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ko-KR" dirty="0" err="1" smtClean="0"/>
              <a:t>Sel_lay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</a:t>
            </a:r>
            <a:endParaRPr lang="en-US" altLang="ko-KR" dirty="0" smtClean="0"/>
          </a:p>
          <a:p>
            <a:r>
              <a:rPr lang="ko-KR" altLang="en-US" sz="1600" dirty="0" smtClean="0"/>
              <a:t>선택모드 </a:t>
            </a:r>
            <a:r>
              <a:rPr lang="ko-KR" altLang="en-US" sz="1600" dirty="0" err="1" smtClean="0"/>
              <a:t>필드값이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인 놈만 옮기면 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이번에 추가한 놈 중에서는 김포도시철도 하나다</a:t>
            </a:r>
            <a:endParaRPr lang="en-US" altLang="ko-KR" sz="1600" dirty="0" smtClean="0"/>
          </a:p>
          <a:p>
            <a:r>
              <a:rPr lang="ko-KR" altLang="en-US" sz="1600" dirty="0" smtClean="0"/>
              <a:t>근데 </a:t>
            </a:r>
            <a:r>
              <a:rPr lang="en-US" altLang="ko-KR" sz="1600" dirty="0" err="1" smtClean="0"/>
              <a:t>LayerIdx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랑 </a:t>
            </a:r>
            <a:r>
              <a:rPr lang="en-US" altLang="ko-KR" sz="1600" dirty="0" smtClean="0"/>
              <a:t>SID</a:t>
            </a:r>
            <a:r>
              <a:rPr lang="ko-KR" altLang="en-US" sz="1600" dirty="0" smtClean="0"/>
              <a:t>가 다 </a:t>
            </a:r>
            <a:r>
              <a:rPr lang="ko-KR" altLang="en-US" sz="1600" dirty="0" err="1" smtClean="0"/>
              <a:t>달라졌을거</a:t>
            </a:r>
            <a:r>
              <a:rPr lang="ko-KR" altLang="en-US" sz="1600" dirty="0" smtClean="0"/>
              <a:t> 아냐</a:t>
            </a:r>
            <a:r>
              <a:rPr lang="en-US" altLang="ko-KR" sz="1600" dirty="0" smtClean="0"/>
              <a:t>? </a:t>
            </a:r>
          </a:p>
          <a:p>
            <a:r>
              <a:rPr lang="ko-KR" altLang="en-US" sz="1600" dirty="0" smtClean="0"/>
              <a:t>그러니까 </a:t>
            </a:r>
            <a:r>
              <a:rPr lang="ko-KR" altLang="en-US" sz="1600" dirty="0" err="1" smtClean="0"/>
              <a:t>걍</a:t>
            </a:r>
            <a:r>
              <a:rPr lang="ko-KR" altLang="en-US" sz="1600" dirty="0" smtClean="0"/>
              <a:t> 선택모드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인놈</a:t>
            </a:r>
            <a:r>
              <a:rPr lang="ko-KR" altLang="en-US" sz="1600" dirty="0" smtClean="0"/>
              <a:t> 전체 선택해서 옮겨라</a:t>
            </a:r>
            <a:endParaRPr lang="en-US" altLang="ko-KR" sz="1600" dirty="0" smtClean="0"/>
          </a:p>
          <a:p>
            <a:r>
              <a:rPr lang="ko-KR" altLang="en-US" sz="1600" dirty="0" smtClean="0"/>
              <a:t>맨 오른쪽 </a:t>
            </a:r>
            <a:r>
              <a:rPr lang="ko-KR" altLang="en-US" sz="1600" dirty="0" err="1" smtClean="0"/>
              <a:t>필드값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두개는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안옮겨도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 (BGTYPE, USER_WRITE </a:t>
            </a:r>
            <a:r>
              <a:rPr lang="ko-KR" altLang="en-US" sz="1600" dirty="0" err="1" smtClean="0"/>
              <a:t>두개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2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ko-KR" dirty="0" err="1" smtClean="0"/>
              <a:t>CATE_lay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</a:t>
            </a:r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POI_LAY </a:t>
            </a:r>
            <a:r>
              <a:rPr lang="ko-KR" altLang="en-US" sz="1600" dirty="0" smtClean="0"/>
              <a:t>탭 작업할 때 </a:t>
            </a:r>
            <a:r>
              <a:rPr lang="en-US" altLang="ko-KR" sz="1600" dirty="0" smtClean="0"/>
              <a:t>CATEID </a:t>
            </a:r>
            <a:r>
              <a:rPr lang="ko-KR" altLang="en-US" sz="1600" dirty="0" err="1" smtClean="0"/>
              <a:t>부여된건</a:t>
            </a:r>
            <a:r>
              <a:rPr lang="ko-KR" altLang="en-US" sz="1600" dirty="0" smtClean="0"/>
              <a:t> 여기도 추가 해줘야 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err="1" smtClean="0"/>
              <a:t>기존꺼랑</a:t>
            </a:r>
            <a:r>
              <a:rPr lang="ko-KR" altLang="en-US" sz="1600" dirty="0" smtClean="0"/>
              <a:t> 비슷하게 추가하면 된다</a:t>
            </a:r>
            <a:r>
              <a:rPr lang="en-US" altLang="ko-KR" sz="1600" dirty="0" smtClean="0"/>
              <a:t>. CATEID </a:t>
            </a:r>
            <a:r>
              <a:rPr lang="ko-KR" altLang="en-US" sz="1600" dirty="0" smtClean="0"/>
              <a:t>만 맞춰줘라 나머진 똑같이 해라</a:t>
            </a:r>
            <a:r>
              <a:rPr lang="en-US" altLang="ko-KR" sz="1600" dirty="0" smtClean="0"/>
              <a:t>.  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3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ko-KR" dirty="0" err="1" smtClean="0"/>
              <a:t>bnd_lay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bnd_lay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전기차충전소</a:t>
            </a:r>
            <a:r>
              <a:rPr lang="ko-KR" altLang="en-US" dirty="0" smtClean="0"/>
              <a:t> 탭</a:t>
            </a:r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주변검색에 </a:t>
            </a:r>
            <a:r>
              <a:rPr lang="ko-KR" altLang="en-US" sz="1600" dirty="0" err="1" smtClean="0"/>
              <a:t>쓰는놈이랜다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대충 보니 지하철은 포함되어 있더라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그래서 이거만 추가했다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별거 없다</a:t>
            </a:r>
            <a:r>
              <a:rPr lang="en-US" altLang="ko-KR" sz="1600" dirty="0" smtClean="0"/>
              <a:t>. CATEID</a:t>
            </a:r>
            <a:r>
              <a:rPr lang="ko-KR" altLang="en-US" sz="1600" dirty="0" smtClean="0"/>
              <a:t>랑 심볼만 맞추면 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err="1" smtClean="0"/>
              <a:t>전기차충전소가</a:t>
            </a:r>
            <a:r>
              <a:rPr lang="ko-KR" altLang="en-US" sz="1600" dirty="0" smtClean="0"/>
              <a:t> 왜 따로 있어야 하는지 </a:t>
            </a:r>
            <a:r>
              <a:rPr lang="ko-KR" altLang="en-US" sz="1600" dirty="0" err="1" smtClean="0"/>
              <a:t>고민안해봤다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뭔가 차이가 있겠지만 </a:t>
            </a:r>
            <a:r>
              <a:rPr lang="ko-KR" altLang="en-US" sz="1600" dirty="0" err="1" smtClean="0"/>
              <a:t>안볼란다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29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ko-KR" dirty="0" err="1" smtClean="0"/>
              <a:t>S_CATE_Lay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이게 </a:t>
            </a:r>
            <a:r>
              <a:rPr lang="ko-KR" altLang="en-US" sz="1600" dirty="0" err="1" smtClean="0"/>
              <a:t>빡시다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모바일에서</a:t>
            </a:r>
            <a:r>
              <a:rPr lang="ko-KR" altLang="en-US" sz="1600" dirty="0" smtClean="0"/>
              <a:t> 쓴다는데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카테고리의 별칭 개념으로 쓴다더라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TEXT Kind / CATEID </a:t>
            </a:r>
            <a:r>
              <a:rPr lang="ko-KR" altLang="en-US" sz="1600" dirty="0" smtClean="0"/>
              <a:t>를 주의 하며 추가해보자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이게 상식의 개념이라고 봐도 무방하다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와 근데 이걸 왜 </a:t>
            </a:r>
            <a:r>
              <a:rPr lang="ko-KR" altLang="en-US" sz="1600" dirty="0" err="1" smtClean="0"/>
              <a:t>이딴</a:t>
            </a:r>
            <a:r>
              <a:rPr lang="ko-KR" altLang="en-US" sz="1600" dirty="0" smtClean="0"/>
              <a:t> 식으로 만들어뒀는지 모르겠다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나중에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화 해서 날로 먹을 상황을 만들라고 해도 이게 젤 큰 걸림돌이 될 것 같다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추가 하고 나면 앞쪽 </a:t>
            </a:r>
            <a:r>
              <a:rPr lang="en-US" altLang="ko-KR" sz="1600" dirty="0" smtClean="0"/>
              <a:t>Sort2 </a:t>
            </a:r>
            <a:r>
              <a:rPr lang="ko-KR" altLang="en-US" sz="1600" dirty="0" smtClean="0"/>
              <a:t>랑 </a:t>
            </a:r>
            <a:r>
              <a:rPr lang="en-US" altLang="ko-KR" sz="1600" dirty="0" smtClean="0"/>
              <a:t>S CATEID </a:t>
            </a:r>
            <a:r>
              <a:rPr lang="ko-KR" altLang="en-US" sz="1600" dirty="0" smtClean="0"/>
              <a:t>는 확인하고 갱신 해 줘야 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최악이다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이걸 어떻게 하지</a:t>
            </a:r>
            <a:r>
              <a:rPr lang="en-US" altLang="ko-KR" sz="1600" dirty="0" smtClean="0"/>
              <a:t>?;;; -_-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뭐 </a:t>
            </a:r>
            <a:r>
              <a:rPr lang="ko-KR" altLang="en-US" sz="1600" dirty="0" err="1" smtClean="0"/>
              <a:t>여튼</a:t>
            </a:r>
            <a:r>
              <a:rPr lang="ko-KR" altLang="en-US" sz="1600" dirty="0" smtClean="0"/>
              <a:t> 이 파일 수정은 이걸로 끝이다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하지만 끝날 때 까지 </a:t>
            </a:r>
            <a:r>
              <a:rPr lang="ko-KR" altLang="en-US" sz="1600" dirty="0" err="1" smtClean="0"/>
              <a:t>끝난게</a:t>
            </a:r>
            <a:r>
              <a:rPr lang="ko-KR" altLang="en-US" sz="1600" dirty="0" smtClean="0"/>
              <a:t> 아니다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43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662</Words>
  <Application>Microsoft Office PowerPoint</Application>
  <PresentationFormat>화면 슬라이드 쇼(4:3)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POI 카테고리 추가</vt:lpstr>
      <vt:lpstr>1st : 일단 카테고리표 부터</vt:lpstr>
      <vt:lpstr>공항 터미널 추가했다 CAT_ID : 이게 우리 카테아이디 이고 CAT_ID1, CAT_ID2 이게 서비스용이다 CAT_ID 랑 CAT_ID1 로 정렬해서 순차적으로 ID 매겨주면 된다.  나머진 기존 카테고리랑 똑같이 가라, 심볼이 필요하지 않다면 걍 가도 된다.  심볼이 필요하다면, 심볼을 UX기획팀에 만들어달라고 요청해야 되고 그걸 여기 SYMBOL_NM 필드에 채워야 된다. Ims_style_id &gt; 이거 이미지맵 아이디 인거 같다 확인 해보자   표출 레벨은 LEVEL1~LEVEL14 까지 위에꺼 보고 순차적으로 변경해라. TT_CAT_ID 는 탐탐카테아이디다. 그냥 기존꺼랑 동일하게 가면 된다.  VW_CAT_ID 는 폭바 카테 아이디다. 이건 윤빛남전임 한테 물어봐라. 원래 기존꺼 채워놨다가 한달 단위로 갱신한다. 뒤에 CAT1_NM_ENG ~ CAT3_NM_ENG 는 영어 카테고리 명이다. 적당히 잘 작문해라  나머진 레알 기존꺼랑 동일하게 가라 이러면 끝이다. (물론 다른것도 수정해야 할거 많다. 안심하지 마라)</vt:lpstr>
      <vt:lpstr>2nd POI_Layer.xls 이게 핵심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3rd Sym_list.xls 심볼추가때만</vt:lpstr>
      <vt:lpstr>4th 각종 csv파일들</vt:lpstr>
      <vt:lpstr>5th 다국어 가즈아</vt:lpstr>
      <vt:lpstr>6th 주기2</vt:lpstr>
      <vt:lpstr>7th 앗 잠깐, KT용 S_cate_lay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 카테고리 추가</dc:title>
  <dc:creator>Windows 사용자</dc:creator>
  <cp:lastModifiedBy>Windows 사용자</cp:lastModifiedBy>
  <cp:revision>29</cp:revision>
  <dcterms:created xsi:type="dcterms:W3CDTF">2019-04-24T07:57:56Z</dcterms:created>
  <dcterms:modified xsi:type="dcterms:W3CDTF">2019-04-25T11:07:43Z</dcterms:modified>
</cp:coreProperties>
</file>