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187" autoAdjust="0"/>
    <p:restoredTop sz="94660"/>
  </p:normalViewPr>
  <p:slideViewPr>
    <p:cSldViewPr snapToGrid="0">
      <p:cViewPr>
        <p:scale>
          <a:sx n="90" d="100"/>
          <a:sy n="90" d="100"/>
        </p:scale>
        <p:origin x="320" y="52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E081BE3-DC48-429B-8783-84C1870EC1BE}" type="datetime1">
              <a:rPr lang="ko-KR" altLang="en-US"/>
              <a:pPr lvl="0"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68A8EEA-F0DD-4139-861A-A080A8C114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B09B64-F0CB-4B7F-99D4-51DC397D2E29}" type="datetime1">
              <a:rPr lang="ko-KR" altLang="en-US"/>
              <a:pPr lvl="0"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926306-6D90-4D79-8F24-CD46E2BCC7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Relationship Id="rId3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24CF-7778-4EEC-9173-283868AE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6554" cy="365125"/>
          </a:xfrm>
          <a:prstGeom prst="rect">
            <a:avLst/>
          </a:prstGeom>
        </p:spPr>
        <p:txBody>
          <a:bodyPr/>
          <a:lstStyle/>
          <a:p>
            <a:fld id="{479A1CA8-FDF9-4AA7-97B1-737D2510CD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59" y="0"/>
            <a:ext cx="4078995" cy="40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240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-3046" y="515527"/>
            <a:ext cx="12195046" cy="82274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6000" b="1" kern="1200" spc="-190" dirty="0">
                <a:ln w="25400" cap="flat">
                  <a:solidFill>
                    <a:schemeClr val="bg1"/>
                  </a:solidFill>
                  <a:miter lim="800000"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dist="31750" dir="1800000" algn="tl">
                    <a:schemeClr val="bg2">
                      <a:lumMod val="50000"/>
                      <a:alpha val="45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656816" y="1430844"/>
            <a:ext cx="8878368" cy="349649"/>
            <a:chOff x="385449" y="2912549"/>
            <a:chExt cx="2153540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85449" y="2912549"/>
              <a:ext cx="1076770" cy="0"/>
            </a:xfrm>
            <a:prstGeom prst="line">
              <a:avLst/>
            </a:prstGeom>
            <a:ln w="57150">
              <a:solidFill>
                <a:srgbClr val="163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62219" y="2912549"/>
              <a:ext cx="1076770" cy="0"/>
            </a:xfrm>
            <a:prstGeom prst="line">
              <a:avLst/>
            </a:prstGeom>
            <a:ln w="57150">
              <a:solidFill>
                <a:srgbClr val="36A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-3046" y="1561577"/>
            <a:ext cx="12192000" cy="3349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ko-KR" altLang="en-US" sz="2000" kern="1200" spc="-100" baseline="0" dirty="0" smtClean="0">
                <a:ln w="25400" cap="flat">
                  <a:noFill/>
                  <a:miter lim="800000"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glow>
                    <a:prstClr val="white"/>
                  </a:glow>
                  <a:outerShdw dist="31750" dir="1800000" algn="tl">
                    <a:srgbClr val="E7E6E6">
                      <a:lumMod val="50000"/>
                      <a:alpha val="45000"/>
                    </a:srgbClr>
                  </a:outerShdw>
                </a:effectLst>
                <a:latin typeface="나눔바른고딕"/>
                <a:ea typeface="나눔스퀘어 Bold" panose="020B060000010101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88156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49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5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0279611-B52C-4EDF-976E-2D9201541E3A}"/>
              </a:ext>
            </a:extLst>
          </p:cNvPr>
          <p:cNvGrpSpPr/>
          <p:nvPr userDrawn="1"/>
        </p:nvGrpSpPr>
        <p:grpSpPr>
          <a:xfrm>
            <a:off x="485775" y="828676"/>
            <a:ext cx="11220450" cy="5664200"/>
            <a:chOff x="258210" y="394051"/>
            <a:chExt cx="11694630" cy="6030137"/>
          </a:xfrm>
          <a:solidFill>
            <a:srgbClr val="FBFBFB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A7459B-F787-44A0-972B-BF9AB6D5B50B}"/>
                </a:ext>
              </a:extLst>
            </p:cNvPr>
            <p:cNvSpPr/>
            <p:nvPr userDrawn="1"/>
          </p:nvSpPr>
          <p:spPr>
            <a:xfrm rot="151375">
              <a:off x="277260" y="430490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F2DB29-6C69-43EF-821A-FBF64128BEE5}"/>
                </a:ext>
              </a:extLst>
            </p:cNvPr>
            <p:cNvSpPr/>
            <p:nvPr userDrawn="1"/>
          </p:nvSpPr>
          <p:spPr>
            <a:xfrm>
              <a:off x="258210" y="394051"/>
              <a:ext cx="11675580" cy="5993698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5.png"  /><Relationship Id="rId3" Type="http://schemas.openxmlformats.org/officeDocument/2006/relationships/image" Target="../media/image56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886" y="2852777"/>
            <a:ext cx="8972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1. </a:t>
            </a:r>
            <a:r>
              <a:rPr xmlns:mc="http://schemas.openxmlformats.org/markup-compatibility/2006" xmlns:hp="http://schemas.haansoft.com/office/presentation/8.0" lang="ko-KR" altLang="en-US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머신러닝 </a:t>
            </a:r>
            <a:r>
              <a:rPr xmlns:mc="http://schemas.openxmlformats.org/markup-compatibility/2006" xmlns:hp="http://schemas.haansoft.com/office/presentation/8.0" lang="en-US" altLang="ko-KR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Numpy</a:t>
            </a:r>
            <a:r>
              <a:rPr xmlns:mc="http://schemas.openxmlformats.org/markup-compatibility/2006" xmlns:hp="http://schemas.haansoft.com/office/presentation/8.0" lang="ko-KR" altLang="en-US" sz="66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rgbClr val="173f95"/>
                </a:solidFill>
                <a:effectLst>
                  <a:glow>
                    <a:schemeClr val="bg1"/>
                  </a:glow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스웨거 TTF"/>
                <a:ea typeface="스웨거 TTF"/>
              </a:rPr>
              <a:t>정리</a:t>
            </a:r>
            <a:endParaRPr xmlns:mc="http://schemas.openxmlformats.org/markup-compatibility/2006" xmlns:hp="http://schemas.haansoft.com/office/presentation/8.0" lang="ko-KR" altLang="en-US" sz="6600" b="1" spc="-300" mc:Ignorable="hp" hp:hslEmbossed="0">
              <a:ln w="25400" cap="flat">
                <a:solidFill>
                  <a:schemeClr val="bg1"/>
                </a:solidFill>
                <a:miter/>
              </a:ln>
              <a:solidFill>
                <a:srgbClr val="173f95"/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스웨거 TTF"/>
              <a:ea typeface="스웨거 TTF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4841875" y="4595813"/>
            <a:ext cx="2508250" cy="106965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32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</a:rPr>
              <a:t>육군사관학교</a:t>
            </a:r>
            <a:endParaRPr xmlns:mc="http://schemas.openxmlformats.org/markup-compatibility/2006" xmlns:hp="http://schemas.haansoft.com/office/presentation/8.0" lang="ko-KR" altLang="en-US" sz="3200" b="1" spc="-300" mc:Ignorable="hp" hp:hslEmbossed="0">
              <a:ln w="25400" cap="flat">
                <a:solidFill>
                  <a:schemeClr val="bg1"/>
                </a:solidFill>
                <a:miter/>
              </a:ln>
              <a:solidFill>
                <a:schemeClr val="tx1"/>
              </a:solidFill>
              <a:effectLst>
                <a:glow>
                  <a:schemeClr val="bg1"/>
                </a:glow>
              </a:effectLst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3200" b="1" spc="-300" mc:Ignorable="hp" hp:hslEmbossed="0">
                <a:ln w="25400" cap="flat">
                  <a:solidFill>
                    <a:schemeClr val="bg1"/>
                  </a:solidFill>
                  <a:miter/>
                </a:ln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</a:rPr>
              <a:t>컴퓨터 과학과</a:t>
            </a:r>
            <a:endParaRPr xmlns:mc="http://schemas.openxmlformats.org/markup-compatibility/2006" xmlns:hp="http://schemas.haansoft.com/office/presentation/8.0" lang="ko-KR" altLang="en-US" sz="3200" b="1" spc="-300" mc:Ignorable="hp" hp:hslEmbossed="0">
              <a:ln w="25400" cap="flat">
                <a:solidFill>
                  <a:schemeClr val="bg1"/>
                </a:solidFill>
                <a:miter/>
              </a:ln>
              <a:solidFill>
                <a:schemeClr val="tx1"/>
              </a:solidFill>
              <a:effectLst>
                <a:glow>
                  <a:schemeClr val="bg1"/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ko-KR" altLang="en-US"/>
              <a:t>선형대수 연산</a:t>
            </a:r>
            <a:r>
              <a:rPr lang="en-US" altLang="ko-KR"/>
              <a:t>(</a:t>
            </a:r>
            <a:r>
              <a:rPr lang="ko-KR" altLang="en-US"/>
              <a:t>행렬 내적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687" y="2047204"/>
            <a:ext cx="5925376" cy="4810796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9485" y="2805005"/>
            <a:ext cx="5418677" cy="2692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주요 기능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패키지와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51" y="2119849"/>
            <a:ext cx="5220944" cy="35069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32878" y="2232836"/>
            <a:ext cx="351234" cy="350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2954" y="2185826"/>
            <a:ext cx="2258500" cy="39676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사용하는 별칭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5726" y="2765351"/>
            <a:ext cx="3316860" cy="31220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en-US" altLang="ko-KR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동질의 데이터를 다룰 수 있는 구조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7669" y="3593803"/>
            <a:ext cx="1318796" cy="350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47772" y="3594689"/>
            <a:ext cx="1148316" cy="312204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9954" y="5017012"/>
            <a:ext cx="1265772" cy="48926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구조의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8" y="4968813"/>
            <a:ext cx="3593711" cy="18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99" y="2119849"/>
            <a:ext cx="5058118" cy="32765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1924" y="2211573"/>
            <a:ext cx="2389815" cy="27806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차원으로 만들고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채움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1924" y="3115340"/>
            <a:ext cx="2389815" cy="27806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차원으로 만들고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채움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1924" y="4423144"/>
            <a:ext cx="2389815" cy="27806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초기값음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임의로 설정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91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47" y="2119849"/>
            <a:ext cx="4572472" cy="1764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6054" y="3125972"/>
            <a:ext cx="2389815" cy="31397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균등하게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interval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94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46" y="2119849"/>
            <a:ext cx="6174216" cy="39315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90247" y="2211572"/>
            <a:ext cx="2389815" cy="31397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0~1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배열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90247" y="3551274"/>
            <a:ext cx="3321316" cy="31397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설정한 구간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(0~9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배열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0247" y="4738554"/>
            <a:ext cx="3140562" cy="46639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설정한 평균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 정규분포 확률에 의한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배열 생성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48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객체의 주요 속성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89" y="2119849"/>
            <a:ext cx="6113849" cy="43544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16629" y="2041451"/>
            <a:ext cx="3290046" cy="531628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seed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주면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재현성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 해결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seed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초기화 하면 동일한 순서의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생성됨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02090" y="3200398"/>
            <a:ext cx="2094930" cy="103135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Ndim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차원정보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원소 구조 정보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원소의 개수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Dtype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707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u="sng" dirty="0" smtClean="0"/>
              <a:t>인덱싱</a:t>
            </a:r>
            <a:endParaRPr lang="ko-KR" alt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07" y="2119849"/>
            <a:ext cx="4476493" cy="43413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0219" y="1822137"/>
            <a:ext cx="2172999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단일 원소에 접근하는 기법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2954" y="3943596"/>
            <a:ext cx="1537266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마지막 데이터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88687" y="3891516"/>
            <a:ext cx="776177" cy="34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0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53" y="2119849"/>
            <a:ext cx="4027402" cy="30494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2777" y="2226175"/>
            <a:ext cx="2821586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]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 행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인덱스 정보 기술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716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u="sng" dirty="0" err="1" smtClean="0"/>
              <a:t>슬라이싱</a:t>
            </a:r>
            <a:endParaRPr lang="ko-KR" altLang="en-US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19" y="1896540"/>
            <a:ext cx="6170331" cy="47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6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NumPy </a:t>
            </a:r>
            <a:r>
              <a:rPr lang="ko-KR" altLang="en-US"/>
              <a:t>배열 객체의 팬시 인덱싱</a:t>
            </a:r>
            <a:r>
              <a:rPr lang="en-US" altLang="ko-KR"/>
              <a:t>(fancy indexing)</a:t>
            </a:r>
            <a:endParaRPr lang="ko-KR" altLang="en-US" u="sng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6059" y="2038813"/>
            <a:ext cx="7249356" cy="455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2EFA2-320E-4454-952D-AE602BBB7FEB}"/>
              </a:ext>
            </a:extLst>
          </p:cNvPr>
          <p:cNvSpPr txBox="1"/>
          <p:nvPr/>
        </p:nvSpPr>
        <p:spPr>
          <a:xfrm>
            <a:off x="1556320" y="1813675"/>
            <a:ext cx="8856308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2"/>
              </a:buBlip>
            </a:pPr>
            <a:r>
              <a:rPr lang="en-US" altLang="ko-KR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Numerical Python</a:t>
            </a: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2"/>
              </a:buBlip>
            </a:pPr>
            <a:r>
              <a:rPr lang="ko-KR" altLang="en-US" sz="2000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파이썬의</a:t>
            </a:r>
            <a:r>
              <a:rPr lang="en-US" altLang="ko-KR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 타입인 리스트보다 데이터의 저장 및 처리에 있어 효율적인 </a:t>
            </a:r>
            <a:r>
              <a:rPr lang="en-US" altLang="ko-KR" sz="2000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NumPy</a:t>
            </a:r>
            <a:r>
              <a:rPr lang="en-US" altLang="ko-KR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제공</a:t>
            </a:r>
            <a:endParaRPr lang="en-US" altLang="ko-KR" sz="2000" dirty="0" smtClean="0">
              <a:ln w="25400" cap="flat">
                <a:noFill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2"/>
              </a:buBlip>
            </a:pPr>
            <a:r>
              <a:rPr lang="ko-KR" altLang="en-US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 대수와 관련된 기능을 제공</a:t>
            </a:r>
            <a:endParaRPr lang="en-US" altLang="ko-KR" sz="2000" dirty="0" smtClean="0">
              <a:ln w="25400" cap="flat">
                <a:noFill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2"/>
              </a:buBlip>
            </a:pPr>
            <a:r>
              <a:rPr lang="ko-KR" altLang="en-US" sz="2000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파이썬을</a:t>
            </a:r>
            <a:r>
              <a:rPr lang="ko-KR" altLang="en-US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한 데이터</a:t>
            </a:r>
            <a:r>
              <a:rPr lang="en-US" altLang="ko-KR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과학 도구의 핵심 패키지</a:t>
            </a:r>
            <a:endParaRPr lang="en-US" altLang="ko-KR" sz="2000" dirty="0" smtClean="0">
              <a:ln w="25400" cap="flat">
                <a:noFill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288">
              <a:lnSpc>
                <a:spcPct val="130000"/>
              </a:lnSpc>
              <a:spcAft>
                <a:spcPts val="1800"/>
              </a:spcAft>
              <a:buSzPct val="80000"/>
            </a:pPr>
            <a:r>
              <a:rPr lang="en-US" altLang="ko-KR" dirty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※ </a:t>
            </a:r>
            <a:r>
              <a:rPr lang="ko-KR" altLang="en-US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사이언스</a:t>
            </a:r>
            <a:r>
              <a:rPr lang="ko-KR" altLang="en-US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영역의 대부분의 도구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(Pandas, </a:t>
            </a:r>
            <a:r>
              <a:rPr lang="en-US" altLang="ko-KR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Scipy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scikit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-learn </a:t>
            </a:r>
            <a:r>
              <a:rPr lang="ko-KR" altLang="en-US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등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Numpy</a:t>
            </a:r>
            <a:r>
              <a:rPr lang="en-US" altLang="ko-KR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 w="25400" cap="flat">
                  <a:noFill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bg1"/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</a:t>
            </a:r>
            <a:endParaRPr lang="en-US" altLang="ko-KR" dirty="0" smtClean="0">
              <a:ln w="25400" cap="flat">
                <a:noFill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5113" indent="-250825">
              <a:lnSpc>
                <a:spcPct val="130000"/>
              </a:lnSpc>
              <a:spcAft>
                <a:spcPts val="1800"/>
              </a:spcAft>
              <a:buSzPct val="80000"/>
              <a:buBlip>
                <a:blip r:embed="rId2"/>
              </a:buBlip>
            </a:pPr>
            <a:endParaRPr lang="ko-KR" altLang="en-US" sz="2000" dirty="0">
              <a:ln w="25400" cap="flat">
                <a:noFill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bg1"/>
                </a:glo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1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u="sng" dirty="0" err="1" smtClean="0"/>
              <a:t>슬라이싱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11" y="2119849"/>
            <a:ext cx="7034685" cy="43576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3056" y="3141212"/>
            <a:ext cx="1967000" cy="49576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부분집합 추출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1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start:end:step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47446" y="5649857"/>
            <a:ext cx="2698220" cy="48512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비어있는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연산자를 활용할 경우 전체집합을 부분집합으로 반환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2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6" y="2119849"/>
            <a:ext cx="7111056" cy="34171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08051" y="3083442"/>
            <a:ext cx="2625744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음수인 경우 거꾸로 출력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8864" y="3083442"/>
            <a:ext cx="340244" cy="34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78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50" y="2119849"/>
            <a:ext cx="5105142" cy="39014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28620" y="2253020"/>
            <a:ext cx="1312872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변환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80100" y="2200940"/>
            <a:ext cx="1275611" cy="34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39023" y="2119849"/>
            <a:ext cx="276447" cy="506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9274" y="2759413"/>
            <a:ext cx="2432075" cy="46225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정해지지 않음을 의미 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열을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맞춰서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열로 변환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360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29" y="2119849"/>
            <a:ext cx="4869849" cy="37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6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 smtClean="0"/>
              <a:t>axis(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31" y="2119849"/>
            <a:ext cx="8191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88" y="2119849"/>
            <a:ext cx="5044732" cy="26808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6685" y="2949993"/>
            <a:ext cx="3277270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두개의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]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담아서 전달해야 함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5766" y="2923953"/>
            <a:ext cx="1297174" cy="34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67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02" y="2119849"/>
            <a:ext cx="4803304" cy="38162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93374" y="3556049"/>
            <a:ext cx="1337975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배열의 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307" y="3487478"/>
            <a:ext cx="786810" cy="34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90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54" y="2119849"/>
            <a:ext cx="4344559" cy="2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6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dirty="0" smtClean="0"/>
              <a:t>내장 함수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54" y="2119849"/>
            <a:ext cx="5205799" cy="45063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61207" y="1896539"/>
            <a:ext cx="2836437" cy="79349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loop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속도가 느리기 때문에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내장함수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vectorize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function)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것을 권장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77819" y="4167676"/>
            <a:ext cx="3417744" cy="31926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np.sum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(array),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array.sum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array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합계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0563" y="5028913"/>
            <a:ext cx="1673979" cy="319263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 방향으로 합계 계산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16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95" y="2119849"/>
            <a:ext cx="4866117" cy="34757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10926" y="2285714"/>
            <a:ext cx="2736822" cy="52128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np.min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(array),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array.min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np.max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(array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array.max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074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NumPy </a:t>
            </a:r>
            <a:r>
              <a:rPr lang="ko-KR" altLang="en-US"/>
              <a:t>패키지와 배열</a:t>
            </a:r>
            <a:r>
              <a:rPr lang="en-US" altLang="ko-KR"/>
              <a:t>(ndarray)</a:t>
            </a:r>
            <a:r>
              <a:rPr lang="ko-KR" altLang="en-US"/>
              <a:t> 객체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245" y="2416373"/>
            <a:ext cx="5801534" cy="365811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6281" y="2414446"/>
            <a:ext cx="4420216" cy="2969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ko-KR" altLang="en-US" dirty="0" smtClean="0"/>
              <a:t>객체와 </a:t>
            </a:r>
            <a:r>
              <a:rPr lang="ko-KR" altLang="en-US" u="sng" dirty="0" err="1" smtClean="0"/>
              <a:t>브로드캐스팅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45" y="2119849"/>
            <a:ext cx="5095618" cy="42833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45112" y="1699565"/>
            <a:ext cx="2313704" cy="308630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행열구조를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동일하게 맞춰주는 것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634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119849"/>
            <a:ext cx="4875170" cy="30042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5168" y="1702908"/>
            <a:ext cx="1419242" cy="52525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: 10x3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Xmean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1x3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43364" y="1732113"/>
            <a:ext cx="2494180" cy="49604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다른 크기의 배열 간 연산을 위해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브로드캐스팅으로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구조를 맞춤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00294" y="3762931"/>
            <a:ext cx="2709876" cy="31997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원소에 해당하는 열의 평균을 뺀 결과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717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배열 객체의 </a:t>
            </a:r>
            <a:r>
              <a:rPr lang="ko-KR" altLang="en-US" dirty="0" err="1" smtClean="0"/>
              <a:t>부울</a:t>
            </a:r>
            <a:r>
              <a:rPr lang="ko-KR" altLang="en-US" dirty="0" smtClean="0"/>
              <a:t> 배열과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752" y="2119849"/>
            <a:ext cx="4848174" cy="45760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88495" y="4407890"/>
            <a:ext cx="3058861" cy="525251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크고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작은 조건에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부울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(bool)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 생성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26576" y="5156450"/>
            <a:ext cx="3420780" cy="723355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크고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작은 조건을 만족하는 원소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(bool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배열이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원소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대해서만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계산  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86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19" y="2119849"/>
            <a:ext cx="4391669" cy="25379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28865" y="3944340"/>
            <a:ext cx="1959923" cy="3299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조건에 맞는 원소들만 추출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335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NumPy </a:t>
            </a:r>
            <a:r>
              <a:rPr lang="ko-KR" altLang="en-US"/>
              <a:t>배열 객체와 </a:t>
            </a:r>
            <a:r>
              <a:rPr lang="ko-KR" altLang="en-US" u="sng"/>
              <a:t>팬시 인덱싱</a:t>
            </a:r>
            <a:endParaRPr lang="ko-KR" altLang="en-US" u="sng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6164" y="1940045"/>
            <a:ext cx="7307670" cy="475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NumPy </a:t>
            </a:r>
            <a:r>
              <a:rPr lang="ko-KR" altLang="en-US"/>
              <a:t>배열 객체와 </a:t>
            </a:r>
            <a:r>
              <a:rPr lang="ko-KR" altLang="en-US" u="sng"/>
              <a:t>팬시 인덱싱</a:t>
            </a:r>
            <a:endParaRPr lang="ko-KR" altLang="en-US" u="sng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689" y="2107479"/>
            <a:ext cx="4581525" cy="35119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84213" y="2210161"/>
            <a:ext cx="1711787" cy="50142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나눔스퀘어 Bold"/>
                <a:ea typeface="나눔스퀘어 Bold"/>
              </a:rPr>
              <a:t>인덱스 배열을 만족하는 부분집합을 추출</a:t>
            </a:r>
            <a:endParaRPr lang="en-US" altLang="ko-KR" sz="12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7932" y="3752101"/>
            <a:ext cx="1066752" cy="3299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나눔스퀘어 Bold"/>
                <a:ea typeface="나눔스퀘어 Bold"/>
              </a:rPr>
              <a:t>인덱스 배열</a:t>
            </a:r>
            <a:endParaRPr lang="en-US" altLang="ko-KR" sz="12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50529" y="4434116"/>
            <a:ext cx="1721001" cy="3299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나눔스퀘어 Bold"/>
                <a:ea typeface="나눔스퀘어 Bold"/>
              </a:rPr>
              <a:t>X</a:t>
            </a:r>
            <a:r>
              <a:rPr lang="ko-KR" altLang="en-US" sz="1200">
                <a:solidFill>
                  <a:schemeClr val="bg1"/>
                </a:solidFill>
                <a:latin typeface="나눔스퀘어 Bold"/>
                <a:ea typeface="나눔스퀘어 Bold"/>
              </a:rPr>
              <a:t>에 인덱스</a:t>
            </a:r>
            <a:r>
              <a:rPr lang="en-US" altLang="ko-KR" sz="1200">
                <a:solidFill>
                  <a:schemeClr val="bg1"/>
                </a:solidFill>
                <a:latin typeface="나눔스퀘어 Bold"/>
                <a:ea typeface="나눔스퀘어 Bold"/>
              </a:rPr>
              <a:t>(row) </a:t>
            </a:r>
            <a:r>
              <a:rPr lang="ko-KR" altLang="en-US" sz="1200">
                <a:solidFill>
                  <a:schemeClr val="bg1"/>
                </a:solidFill>
                <a:latin typeface="나눔스퀘어 Bold"/>
                <a:ea typeface="나눔스퀘어 Bold"/>
              </a:rPr>
              <a:t>전달</a:t>
            </a:r>
            <a:endParaRPr lang="en-US" altLang="ko-KR" sz="12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8802" y="3429000"/>
            <a:ext cx="6199920" cy="3174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86" y="2119849"/>
            <a:ext cx="3930736" cy="33891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65425" y="4364902"/>
            <a:ext cx="2291518" cy="494177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Reshape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인덱스 배열 구조를 변환해도 결과 동일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1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ko-KR" altLang="en-US" dirty="0" smtClean="0"/>
              <a:t>객체와 복합 인덱싱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57" y="2119849"/>
            <a:ext cx="4324994" cy="44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30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06" y="2119849"/>
            <a:ext cx="3729295" cy="29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8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33" y="2119849"/>
            <a:ext cx="4920842" cy="44711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0455" y="3519378"/>
            <a:ext cx="3166280" cy="520996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np.sort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(x) : 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순서대로 정렬한 배열을 반환</a:t>
            </a:r>
            <a:endParaRPr lang="en-US" altLang="ko-KR" sz="1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원본은 바뀌지 않음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0455" y="5199320"/>
            <a:ext cx="3166280" cy="3522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x.sort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순서대로 정렬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원본이 변경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879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NumPy </a:t>
            </a:r>
            <a:r>
              <a:rPr lang="ko-KR" altLang="en-US"/>
              <a:t>패키지와 배열</a:t>
            </a:r>
            <a:r>
              <a:rPr lang="en-US" altLang="ko-KR"/>
              <a:t>(ndarray)</a:t>
            </a:r>
            <a:r>
              <a:rPr lang="ko-KR" altLang="en-US"/>
              <a:t> 객체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418" y="2020035"/>
            <a:ext cx="6420746" cy="452500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7273" y="4544520"/>
            <a:ext cx="5624365" cy="197480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8552" y="2024501"/>
            <a:ext cx="5873447" cy="2215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4" y="1929933"/>
            <a:ext cx="5215564" cy="34591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35151" y="3483369"/>
            <a:ext cx="3027038" cy="3522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np.argsort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(x) : x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인덱스를 반환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5151" y="4656405"/>
            <a:ext cx="3027038" cy="352249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팬시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인덱싱으로 정렬 가능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89" y="1708855"/>
            <a:ext cx="6245781" cy="32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7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>
              <a:spcBef>
                <a:spcPts val="0"/>
              </a:spcBef>
              <a:buSzPts val="1800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객체의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88" y="2119849"/>
            <a:ext cx="5044732" cy="26808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6685" y="2949993"/>
            <a:ext cx="3277270" cy="297712"/>
          </a:xfrm>
          <a:prstGeom prst="rect">
            <a:avLst/>
          </a:prstGeom>
          <a:solidFill>
            <a:srgbClr val="37AADA"/>
          </a:solidFill>
          <a:ln w="19050">
            <a:solidFill>
              <a:srgbClr val="173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두개의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]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담아서 전달해야 함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5766" y="2923953"/>
            <a:ext cx="1297174" cy="34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7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" altLang="ko-KR"/>
              <a:t>주요 정리</a:t>
            </a:r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0">
            <a:off x="1609058" y="1680667"/>
            <a:ext cx="8930109" cy="707886"/>
            <a:chOff x="1609058" y="1909953"/>
            <a:chExt cx="8930109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190006" y="1909953"/>
              <a:ext cx="8349161" cy="707886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NumPy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패키지의 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ndarray </a:t>
              </a:r>
              <a:r>
                <a:rPr lang="ko-KR" altLang="en-US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객체는 배열 기반의 데이터에 효율적인 저장소 뿐만 아니라 효율적인 연산을 제공한다</a:t>
              </a:r>
              <a:r>
                <a:rPr lang="en-US" altLang="ko-KR" sz="2000" spc="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  <a:endParaRPr lang="en-US" altLang="ko-KR" sz="2000" spc="5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0">
              <a:off x="1609058" y="1979275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33" name="그룹 32"/>
              <p:cNvGrpSpPr/>
              <p:nvPr/>
            </p:nvGrpSpPr>
            <p:grpSpPr>
              <a:xfrm rot="0"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35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36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605244" y="2518210"/>
                <a:ext cx="4063626" cy="544091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1</a:t>
                </a:r>
                <a:endParaRPr lang="ko-KR" altLang="en-US" sz="2000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 rot="0">
            <a:off x="1609058" y="2816374"/>
            <a:ext cx="8930109" cy="923330"/>
            <a:chOff x="1609058" y="2909814"/>
            <a:chExt cx="8930109" cy="923330"/>
          </a:xfrm>
        </p:grpSpPr>
        <p:sp>
          <p:nvSpPr>
            <p:cNvPr id="37" name="TextBox 36"/>
            <p:cNvSpPr txBox="1"/>
            <p:nvPr/>
          </p:nvSpPr>
          <p:spPr>
            <a:xfrm>
              <a:off x="2190006" y="2909814"/>
              <a:ext cx="8349161" cy="923330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en-US" altLang="ko-KR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NumPy </a:t>
              </a:r>
              <a:r>
                <a:rPr lang="ko-KR" altLang="en-US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배열 객체는 단일 요소에 접근하는 인덱싱</a:t>
              </a:r>
              <a:r>
                <a:rPr lang="en-US" altLang="ko-KR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하위 배열에 접근하는 슬라이싱</a:t>
              </a:r>
              <a:r>
                <a:rPr lang="en-US" altLang="ko-KR" spc="-4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부울 배열을 이용한 마스킹 연산</a:t>
              </a:r>
              <a:r>
                <a:rPr lang="en-US" altLang="ko-KR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인덱스 배열을 이용한 팬시 인덱싱</a:t>
              </a:r>
              <a:r>
                <a:rPr lang="en-US" altLang="ko-KR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이 모든 기능을 결합해 사용하는 복합 인덱스 기능을 제공한다</a:t>
              </a:r>
              <a:r>
                <a:rPr lang="en-US" altLang="ko-KR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  <a:endParaRPr lang="en-US" altLang="ko-KR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 rot="0">
              <a:off x="1609058" y="3086858"/>
              <a:ext cx="404758" cy="539110"/>
              <a:chOff x="6605244" y="2491579"/>
              <a:chExt cx="4215982" cy="623886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39" name="그룹 38"/>
              <p:cNvGrpSpPr/>
              <p:nvPr/>
            </p:nvGrpSpPr>
            <p:grpSpPr>
              <a:xfrm rot="0">
                <a:off x="6673389" y="2491579"/>
                <a:ext cx="4147837" cy="623886"/>
                <a:chOff x="6673389" y="2491579"/>
                <a:chExt cx="4147837" cy="623886"/>
              </a:xfrm>
              <a:grpFill/>
            </p:grpSpPr>
            <p:sp>
              <p:nvSpPr>
                <p:cNvPr id="41" name="오른쪽 대괄호 8"/>
                <p:cNvSpPr/>
                <p:nvPr/>
              </p:nvSpPr>
              <p:spPr>
                <a:xfrm rot="16200000">
                  <a:off x="8591336" y="573632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z="1600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42" name="오른쪽 대괄호 8"/>
                <p:cNvSpPr/>
                <p:nvPr/>
              </p:nvSpPr>
              <p:spPr>
                <a:xfrm rot="5400000" flipV="1">
                  <a:off x="8591336" y="885575"/>
                  <a:ext cx="311943" cy="4147837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z="1600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6605244" y="2576550"/>
                <a:ext cx="4063626" cy="42741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2</a:t>
                </a:r>
                <a:endParaRPr lang="ko-KR" altLang="en-US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 rot="0">
            <a:off x="1609066" y="4302303"/>
            <a:ext cx="8930101" cy="707886"/>
            <a:chOff x="1609066" y="4365606"/>
            <a:chExt cx="8930101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2190006" y="4365606"/>
              <a:ext cx="8349161" cy="707886"/>
            </a:xfrm>
            <a:prstGeom prst="rect">
              <a:avLst/>
            </a:prstGeom>
            <a:solidFill>
              <a:srgbClr val="5aa8cf"/>
            </a:solidFill>
          </p:spPr>
          <p:txBody>
            <a:bodyPr wrap="square" anchor="ctr">
              <a:spAutoFit/>
            </a:bodyPr>
            <a:lstStyle/>
            <a:p>
              <a:pPr marL="14288">
                <a:buSzPct val="80000"/>
                <a:defRPr/>
              </a:pPr>
              <a:r>
                <a:rPr lang="en-US" altLang="ko-KR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NumPy </a:t>
              </a:r>
              <a:r>
                <a:rPr lang="ko-KR" altLang="en-US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배열은 유니버설 함수와 브로드캐스팅 기능을 이용해 벡터화 연산을 지원한다</a:t>
              </a:r>
              <a:r>
                <a:rPr lang="en-US" altLang="ko-KR" sz="2000" spc="-5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스웨거 TTF"/>
                  <a:ea typeface="스웨거 TTF"/>
                </a:rPr>
                <a:t>.</a:t>
              </a:r>
              <a:endParaRPr lang="en-US" altLang="ko-KR" sz="2000" spc="-7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  <a:latin typeface="스웨거 TTF"/>
                <a:ea typeface="스웨거 TTF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rot="0">
              <a:off x="1609066" y="4446486"/>
              <a:ext cx="404759" cy="539115"/>
              <a:chOff x="6605255" y="2741152"/>
              <a:chExt cx="4215964" cy="623892"/>
            </a:xfrm>
            <a:solidFill>
              <a:schemeClr val="accent5">
                <a:lumMod val="20000"/>
                <a:lumOff val="80000"/>
                <a:alpha val="50000"/>
              </a:schemeClr>
            </a:solidFill>
          </p:grpSpPr>
          <p:grpSp>
            <p:nvGrpSpPr>
              <p:cNvPr id="45" name="그룹 44"/>
              <p:cNvGrpSpPr/>
              <p:nvPr/>
            </p:nvGrpSpPr>
            <p:grpSpPr>
              <a:xfrm rot="0">
                <a:off x="6673380" y="2741152"/>
                <a:ext cx="4147839" cy="623892"/>
                <a:chOff x="6673380" y="2741152"/>
                <a:chExt cx="4147839" cy="623892"/>
              </a:xfrm>
              <a:grpFill/>
            </p:grpSpPr>
            <p:sp>
              <p:nvSpPr>
                <p:cNvPr id="47" name="오른쪽 대괄호 8"/>
                <p:cNvSpPr/>
                <p:nvPr/>
              </p:nvSpPr>
              <p:spPr>
                <a:xfrm rot="16200000">
                  <a:off x="8591328" y="823204"/>
                  <a:ext cx="311943" cy="4147839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163e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z="1600" spc="-300">
                    <a:latin typeface="나눔바른고딕"/>
                    <a:ea typeface="나눔바른고딕"/>
                  </a:endParaRPr>
                </a:p>
              </p:txBody>
            </p:sp>
            <p:sp>
              <p:nvSpPr>
                <p:cNvPr id="48" name="오른쪽 대괄호 8"/>
                <p:cNvSpPr/>
                <p:nvPr/>
              </p:nvSpPr>
              <p:spPr>
                <a:xfrm rot="5400000" flipV="1">
                  <a:off x="8591322" y="1135163"/>
                  <a:ext cx="311944" cy="4147818"/>
                </a:xfrm>
                <a:custGeom>
                  <a:avLst/>
                  <a:gdLst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295274 w 304799"/>
                    <a:gd name="connsiteY2" fmla="*/ 4140198 h 4140201"/>
                    <a:gd name="connsiteX3" fmla="*/ 0 w 304799"/>
                    <a:gd name="connsiteY3" fmla="*/ 4140201 h 4140201"/>
                    <a:gd name="connsiteX4" fmla="*/ 0 w 304799"/>
                    <a:gd name="connsiteY4" fmla="*/ 0 h 4140201"/>
                    <a:gd name="connsiteX0" fmla="*/ 0 w 304799"/>
                    <a:gd name="connsiteY0" fmla="*/ 0 h 4140201"/>
                    <a:gd name="connsiteX1" fmla="*/ 295274 w 304799"/>
                    <a:gd name="connsiteY1" fmla="*/ 3 h 4140201"/>
                    <a:gd name="connsiteX2" fmla="*/ 304799 w 304799"/>
                    <a:gd name="connsiteY2" fmla="*/ 3173 h 4140201"/>
                    <a:gd name="connsiteX3" fmla="*/ 295274 w 304799"/>
                    <a:gd name="connsiteY3" fmla="*/ 4140198 h 4140201"/>
                    <a:gd name="connsiteX4" fmla="*/ 0 w 304799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295274"/>
                    <a:gd name="connsiteY0" fmla="*/ 0 h 4140201"/>
                    <a:gd name="connsiteX1" fmla="*/ 295274 w 295274"/>
                    <a:gd name="connsiteY1" fmla="*/ 3 h 4140201"/>
                    <a:gd name="connsiteX2" fmla="*/ 295274 w 295274"/>
                    <a:gd name="connsiteY2" fmla="*/ 4140198 h 4140201"/>
                    <a:gd name="connsiteX3" fmla="*/ 0 w 295274"/>
                    <a:gd name="connsiteY3" fmla="*/ 4140201 h 4140201"/>
                    <a:gd name="connsiteX4" fmla="*/ 0 w 295274"/>
                    <a:gd name="connsiteY4" fmla="*/ 0 h 4140201"/>
                    <a:gd name="connsiteX0" fmla="*/ 0 w 295274"/>
                    <a:gd name="connsiteY0" fmla="*/ 0 h 4140201"/>
                    <a:gd name="connsiteX1" fmla="*/ 225424 w 295274"/>
                    <a:gd name="connsiteY1" fmla="*/ 25406 h 4140201"/>
                    <a:gd name="connsiteX2" fmla="*/ 282574 w 295274"/>
                    <a:gd name="connsiteY2" fmla="*/ 165098 h 4140201"/>
                    <a:gd name="connsiteX3" fmla="*/ 295274 w 295274"/>
                    <a:gd name="connsiteY3" fmla="*/ 4140198 h 4140201"/>
                    <a:gd name="connsiteX4" fmla="*/ 0 w 295274"/>
                    <a:gd name="connsiteY4" fmla="*/ 4140201 h 4140201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25424 w 302393"/>
                    <a:gd name="connsiteY1" fmla="*/ 25406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3169 h 4143370"/>
                    <a:gd name="connsiteX1" fmla="*/ 295274 w 302393"/>
                    <a:gd name="connsiteY1" fmla="*/ 3172 h 4143370"/>
                    <a:gd name="connsiteX2" fmla="*/ 295274 w 302393"/>
                    <a:gd name="connsiteY2" fmla="*/ 4143367 h 4143370"/>
                    <a:gd name="connsiteX3" fmla="*/ 0 w 302393"/>
                    <a:gd name="connsiteY3" fmla="*/ 4143370 h 4143370"/>
                    <a:gd name="connsiteX4" fmla="*/ 0 w 302393"/>
                    <a:gd name="connsiteY4" fmla="*/ 3169 h 4143370"/>
                    <a:gd name="connsiteX0" fmla="*/ 0 w 302393"/>
                    <a:gd name="connsiteY0" fmla="*/ 3169 h 4143370"/>
                    <a:gd name="connsiteX1" fmla="*/ 212724 w 302393"/>
                    <a:gd name="connsiteY1" fmla="*/ 0 h 4143370"/>
                    <a:gd name="connsiteX2" fmla="*/ 301624 w 302393"/>
                    <a:gd name="connsiteY2" fmla="*/ 117470 h 4143370"/>
                    <a:gd name="connsiteX3" fmla="*/ 295274 w 302393"/>
                    <a:gd name="connsiteY3" fmla="*/ 4143367 h 4143370"/>
                    <a:gd name="connsiteX4" fmla="*/ 0 w 302393"/>
                    <a:gd name="connsiteY4" fmla="*/ 4143370 h 4143370"/>
                    <a:gd name="connsiteX0" fmla="*/ 0 w 302393"/>
                    <a:gd name="connsiteY0" fmla="*/ 0 h 4140201"/>
                    <a:gd name="connsiteX1" fmla="*/ 295274 w 302393"/>
                    <a:gd name="connsiteY1" fmla="*/ 3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0 h 4140201"/>
                    <a:gd name="connsiteX1" fmla="*/ 250824 w 302393"/>
                    <a:gd name="connsiteY1" fmla="*/ 53978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33374"/>
                    <a:gd name="connsiteY0" fmla="*/ 28572 h 4168773"/>
                    <a:gd name="connsiteX1" fmla="*/ 333374 w 333374"/>
                    <a:gd name="connsiteY1" fmla="*/ 0 h 4168773"/>
                    <a:gd name="connsiteX2" fmla="*/ 295274 w 333374"/>
                    <a:gd name="connsiteY2" fmla="*/ 4168770 h 4168773"/>
                    <a:gd name="connsiteX3" fmla="*/ 0 w 333374"/>
                    <a:gd name="connsiteY3" fmla="*/ 4168773 h 4168773"/>
                    <a:gd name="connsiteX4" fmla="*/ 0 w 333374"/>
                    <a:gd name="connsiteY4" fmla="*/ 28572 h 4168773"/>
                    <a:gd name="connsiteX0" fmla="*/ 0 w 333374"/>
                    <a:gd name="connsiteY0" fmla="*/ 28572 h 4168773"/>
                    <a:gd name="connsiteX1" fmla="*/ 203199 w 333374"/>
                    <a:gd name="connsiteY1" fmla="*/ 31756 h 4168773"/>
                    <a:gd name="connsiteX2" fmla="*/ 301624 w 333374"/>
                    <a:gd name="connsiteY2" fmla="*/ 142873 h 4168773"/>
                    <a:gd name="connsiteX3" fmla="*/ 295274 w 333374"/>
                    <a:gd name="connsiteY3" fmla="*/ 4168770 h 4168773"/>
                    <a:gd name="connsiteX4" fmla="*/ 0 w 333374"/>
                    <a:gd name="connsiteY4" fmla="*/ 4168773 h 4168773"/>
                    <a:gd name="connsiteX0" fmla="*/ 0 w 302393"/>
                    <a:gd name="connsiteY0" fmla="*/ 0 h 4140201"/>
                    <a:gd name="connsiteX1" fmla="*/ 266699 w 302393"/>
                    <a:gd name="connsiteY1" fmla="*/ 34931 h 4140201"/>
                    <a:gd name="connsiteX2" fmla="*/ 295274 w 302393"/>
                    <a:gd name="connsiteY2" fmla="*/ 4140198 h 4140201"/>
                    <a:gd name="connsiteX3" fmla="*/ 0 w 302393"/>
                    <a:gd name="connsiteY3" fmla="*/ 4140201 h 4140201"/>
                    <a:gd name="connsiteX4" fmla="*/ 0 w 302393"/>
                    <a:gd name="connsiteY4" fmla="*/ 0 h 4140201"/>
                    <a:gd name="connsiteX0" fmla="*/ 0 w 302393"/>
                    <a:gd name="connsiteY0" fmla="*/ 0 h 4140201"/>
                    <a:gd name="connsiteX1" fmla="*/ 203199 w 302393"/>
                    <a:gd name="connsiteY1" fmla="*/ 3184 h 4140201"/>
                    <a:gd name="connsiteX2" fmla="*/ 301624 w 302393"/>
                    <a:gd name="connsiteY2" fmla="*/ 114301 h 4140201"/>
                    <a:gd name="connsiteX3" fmla="*/ 295274 w 302393"/>
                    <a:gd name="connsiteY3" fmla="*/ 4140198 h 4140201"/>
                    <a:gd name="connsiteX4" fmla="*/ 0 w 302393"/>
                    <a:gd name="connsiteY4" fmla="*/ 4140201 h 4140201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3 h 4145624"/>
                    <a:gd name="connsiteX1" fmla="*/ 266699 w 302393"/>
                    <a:gd name="connsiteY1" fmla="*/ 40354 h 4145624"/>
                    <a:gd name="connsiteX2" fmla="*/ 295274 w 302393"/>
                    <a:gd name="connsiteY2" fmla="*/ 4145621 h 4145624"/>
                    <a:gd name="connsiteX3" fmla="*/ 0 w 302393"/>
                    <a:gd name="connsiteY3" fmla="*/ 4145624 h 4145624"/>
                    <a:gd name="connsiteX4" fmla="*/ 0 w 302393"/>
                    <a:gd name="connsiteY4" fmla="*/ 5423 h 4145624"/>
                    <a:gd name="connsiteX0" fmla="*/ 0 w 302393"/>
                    <a:gd name="connsiteY0" fmla="*/ 5423 h 4145624"/>
                    <a:gd name="connsiteX1" fmla="*/ 203199 w 302393"/>
                    <a:gd name="connsiteY1" fmla="*/ 8607 h 4145624"/>
                    <a:gd name="connsiteX2" fmla="*/ 301624 w 302393"/>
                    <a:gd name="connsiteY2" fmla="*/ 119724 h 4145624"/>
                    <a:gd name="connsiteX3" fmla="*/ 295274 w 302393"/>
                    <a:gd name="connsiteY3" fmla="*/ 4145621 h 4145624"/>
                    <a:gd name="connsiteX4" fmla="*/ 0 w 302393"/>
                    <a:gd name="connsiteY4" fmla="*/ 4145624 h 4145624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5422 h 4145623"/>
                    <a:gd name="connsiteX1" fmla="*/ 278605 w 302393"/>
                    <a:gd name="connsiteY1" fmla="*/ 40356 h 4145623"/>
                    <a:gd name="connsiteX2" fmla="*/ 295274 w 302393"/>
                    <a:gd name="connsiteY2" fmla="*/ 4145620 h 4145623"/>
                    <a:gd name="connsiteX3" fmla="*/ 0 w 302393"/>
                    <a:gd name="connsiteY3" fmla="*/ 4145623 h 4145623"/>
                    <a:gd name="connsiteX4" fmla="*/ 0 w 302393"/>
                    <a:gd name="connsiteY4" fmla="*/ 5422 h 4145623"/>
                    <a:gd name="connsiteX0" fmla="*/ 0 w 302393"/>
                    <a:gd name="connsiteY0" fmla="*/ 5422 h 4145623"/>
                    <a:gd name="connsiteX1" fmla="*/ 203199 w 302393"/>
                    <a:gd name="connsiteY1" fmla="*/ 8606 h 4145623"/>
                    <a:gd name="connsiteX2" fmla="*/ 301624 w 302393"/>
                    <a:gd name="connsiteY2" fmla="*/ 119723 h 4145623"/>
                    <a:gd name="connsiteX3" fmla="*/ 295274 w 302393"/>
                    <a:gd name="connsiteY3" fmla="*/ 4145620 h 4145623"/>
                    <a:gd name="connsiteX4" fmla="*/ 0 w 302393"/>
                    <a:gd name="connsiteY4" fmla="*/ 4145623 h 4145623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203199 w 302393"/>
                    <a:gd name="connsiteY1" fmla="*/ 9998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81767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60336 w 302393"/>
                    <a:gd name="connsiteY1" fmla="*/ 7617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2393"/>
                    <a:gd name="connsiteY0" fmla="*/ 6814 h 4147015"/>
                    <a:gd name="connsiteX1" fmla="*/ 300036 w 302393"/>
                    <a:gd name="connsiteY1" fmla="*/ 39367 h 4147015"/>
                    <a:gd name="connsiteX2" fmla="*/ 295274 w 302393"/>
                    <a:gd name="connsiteY2" fmla="*/ 4147012 h 4147015"/>
                    <a:gd name="connsiteX3" fmla="*/ 0 w 302393"/>
                    <a:gd name="connsiteY3" fmla="*/ 4147015 h 4147015"/>
                    <a:gd name="connsiteX4" fmla="*/ 0 w 302393"/>
                    <a:gd name="connsiteY4" fmla="*/ 6814 h 4147015"/>
                    <a:gd name="connsiteX0" fmla="*/ 0 w 302393"/>
                    <a:gd name="connsiteY0" fmla="*/ 6814 h 4147015"/>
                    <a:gd name="connsiteX1" fmla="*/ 129380 w 302393"/>
                    <a:gd name="connsiteY1" fmla="*/ 5236 h 4147015"/>
                    <a:gd name="connsiteX2" fmla="*/ 301624 w 302393"/>
                    <a:gd name="connsiteY2" fmla="*/ 121115 h 4147015"/>
                    <a:gd name="connsiteX3" fmla="*/ 295274 w 302393"/>
                    <a:gd name="connsiteY3" fmla="*/ 4147012 h 4147015"/>
                    <a:gd name="connsiteX4" fmla="*/ 0 w 302393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75883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9244 w 301234"/>
                    <a:gd name="connsiteY2" fmla="*/ 15921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6862 w 301234"/>
                    <a:gd name="connsiteY2" fmla="*/ 152077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37792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29380 w 301234"/>
                    <a:gd name="connsiteY1" fmla="*/ 5236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01234"/>
                    <a:gd name="connsiteY0" fmla="*/ 6814 h 4147015"/>
                    <a:gd name="connsiteX1" fmla="*/ 300036 w 301234"/>
                    <a:gd name="connsiteY1" fmla="*/ 39367 h 4147015"/>
                    <a:gd name="connsiteX2" fmla="*/ 295274 w 301234"/>
                    <a:gd name="connsiteY2" fmla="*/ 4147012 h 4147015"/>
                    <a:gd name="connsiteX3" fmla="*/ 0 w 301234"/>
                    <a:gd name="connsiteY3" fmla="*/ 4147015 h 4147015"/>
                    <a:gd name="connsiteX4" fmla="*/ 0 w 301234"/>
                    <a:gd name="connsiteY4" fmla="*/ 6814 h 4147015"/>
                    <a:gd name="connsiteX0" fmla="*/ 0 w 301234"/>
                    <a:gd name="connsiteY0" fmla="*/ 6814 h 4147015"/>
                    <a:gd name="connsiteX1" fmla="*/ 143667 w 301234"/>
                    <a:gd name="connsiteY1" fmla="*/ 5239 h 4147015"/>
                    <a:gd name="connsiteX2" fmla="*/ 294481 w 301234"/>
                    <a:gd name="connsiteY2" fmla="*/ 149701 h 4147015"/>
                    <a:gd name="connsiteX3" fmla="*/ 295274 w 301234"/>
                    <a:gd name="connsiteY3" fmla="*/ 4147012 h 4147015"/>
                    <a:gd name="connsiteX4" fmla="*/ 0 w 301234"/>
                    <a:gd name="connsiteY4" fmla="*/ 4147015 h 4147015"/>
                    <a:gd name="connsiteX0" fmla="*/ 0 w 319665"/>
                    <a:gd name="connsiteY0" fmla="*/ 6814 h 4443373"/>
                    <a:gd name="connsiteX1" fmla="*/ 300036 w 319665"/>
                    <a:gd name="connsiteY1" fmla="*/ 39367 h 4443373"/>
                    <a:gd name="connsiteX2" fmla="*/ 295274 w 319665"/>
                    <a:gd name="connsiteY2" fmla="*/ 4147012 h 4443373"/>
                    <a:gd name="connsiteX3" fmla="*/ 0 w 319665"/>
                    <a:gd name="connsiteY3" fmla="*/ 4147015 h 4443373"/>
                    <a:gd name="connsiteX4" fmla="*/ 0 w 319665"/>
                    <a:gd name="connsiteY4" fmla="*/ 6814 h 4443373"/>
                    <a:gd name="connsiteX0" fmla="*/ 0 w 319665"/>
                    <a:gd name="connsiteY0" fmla="*/ 6814 h 4443373"/>
                    <a:gd name="connsiteX1" fmla="*/ 143667 w 319665"/>
                    <a:gd name="connsiteY1" fmla="*/ 5239 h 4443373"/>
                    <a:gd name="connsiteX2" fmla="*/ 294481 w 319665"/>
                    <a:gd name="connsiteY2" fmla="*/ 149701 h 4443373"/>
                    <a:gd name="connsiteX3" fmla="*/ 295274 w 319665"/>
                    <a:gd name="connsiteY3" fmla="*/ 4147012 h 4443373"/>
                    <a:gd name="connsiteX4" fmla="*/ 298449 w 319665"/>
                    <a:gd name="connsiteY4" fmla="*/ 4147806 h 4443373"/>
                    <a:gd name="connsiteX5" fmla="*/ 0 w 319665"/>
                    <a:gd name="connsiteY5" fmla="*/ 4147015 h 4443373"/>
                    <a:gd name="connsiteX0" fmla="*/ 0 w 301234"/>
                    <a:gd name="connsiteY0" fmla="*/ 6814 h 4445867"/>
                    <a:gd name="connsiteX1" fmla="*/ 300036 w 301234"/>
                    <a:gd name="connsiteY1" fmla="*/ 39367 h 4445867"/>
                    <a:gd name="connsiteX2" fmla="*/ 295274 w 301234"/>
                    <a:gd name="connsiteY2" fmla="*/ 4147012 h 4445867"/>
                    <a:gd name="connsiteX3" fmla="*/ 0 w 301234"/>
                    <a:gd name="connsiteY3" fmla="*/ 4147015 h 4445867"/>
                    <a:gd name="connsiteX4" fmla="*/ 0 w 301234"/>
                    <a:gd name="connsiteY4" fmla="*/ 6814 h 4445867"/>
                    <a:gd name="connsiteX0" fmla="*/ 0 w 301234"/>
                    <a:gd name="connsiteY0" fmla="*/ 6814 h 4445867"/>
                    <a:gd name="connsiteX1" fmla="*/ 143667 w 301234"/>
                    <a:gd name="connsiteY1" fmla="*/ 5239 h 4445867"/>
                    <a:gd name="connsiteX2" fmla="*/ 294481 w 301234"/>
                    <a:gd name="connsiteY2" fmla="*/ 149701 h 4445867"/>
                    <a:gd name="connsiteX3" fmla="*/ 295274 w 301234"/>
                    <a:gd name="connsiteY3" fmla="*/ 4147012 h 4445867"/>
                    <a:gd name="connsiteX4" fmla="*/ 174624 w 301234"/>
                    <a:gd name="connsiteY4" fmla="*/ 4157331 h 4445867"/>
                    <a:gd name="connsiteX5" fmla="*/ 0 w 301234"/>
                    <a:gd name="connsiteY5" fmla="*/ 4147015 h 4445867"/>
                    <a:gd name="connsiteX0" fmla="*/ 0 w 301234"/>
                    <a:gd name="connsiteY0" fmla="*/ 6814 h 4423575"/>
                    <a:gd name="connsiteX1" fmla="*/ 300036 w 301234"/>
                    <a:gd name="connsiteY1" fmla="*/ 39367 h 4423575"/>
                    <a:gd name="connsiteX2" fmla="*/ 295274 w 301234"/>
                    <a:gd name="connsiteY2" fmla="*/ 4147012 h 4423575"/>
                    <a:gd name="connsiteX3" fmla="*/ 0 w 301234"/>
                    <a:gd name="connsiteY3" fmla="*/ 4147015 h 4423575"/>
                    <a:gd name="connsiteX4" fmla="*/ 0 w 301234"/>
                    <a:gd name="connsiteY4" fmla="*/ 6814 h 4423575"/>
                    <a:gd name="connsiteX0" fmla="*/ 0 w 301234"/>
                    <a:gd name="connsiteY0" fmla="*/ 6814 h 4423575"/>
                    <a:gd name="connsiteX1" fmla="*/ 143667 w 301234"/>
                    <a:gd name="connsiteY1" fmla="*/ 5239 h 4423575"/>
                    <a:gd name="connsiteX2" fmla="*/ 294481 w 301234"/>
                    <a:gd name="connsiteY2" fmla="*/ 149701 h 4423575"/>
                    <a:gd name="connsiteX3" fmla="*/ 295274 w 301234"/>
                    <a:gd name="connsiteY3" fmla="*/ 4147012 h 4423575"/>
                    <a:gd name="connsiteX4" fmla="*/ 174624 w 301234"/>
                    <a:gd name="connsiteY4" fmla="*/ 4157331 h 4423575"/>
                    <a:gd name="connsiteX5" fmla="*/ 0 w 301234"/>
                    <a:gd name="connsiteY5" fmla="*/ 4147015 h 4423575"/>
                    <a:gd name="connsiteX0" fmla="*/ 0 w 301234"/>
                    <a:gd name="connsiteY0" fmla="*/ 6814 h 4450214"/>
                    <a:gd name="connsiteX1" fmla="*/ 300036 w 301234"/>
                    <a:gd name="connsiteY1" fmla="*/ 39367 h 4450214"/>
                    <a:gd name="connsiteX2" fmla="*/ 295274 w 301234"/>
                    <a:gd name="connsiteY2" fmla="*/ 4147012 h 4450214"/>
                    <a:gd name="connsiteX3" fmla="*/ 0 w 301234"/>
                    <a:gd name="connsiteY3" fmla="*/ 4147015 h 4450214"/>
                    <a:gd name="connsiteX4" fmla="*/ 0 w 301234"/>
                    <a:gd name="connsiteY4" fmla="*/ 6814 h 4450214"/>
                    <a:gd name="connsiteX0" fmla="*/ 0 w 301234"/>
                    <a:gd name="connsiteY0" fmla="*/ 6814 h 4450214"/>
                    <a:gd name="connsiteX1" fmla="*/ 143667 w 301234"/>
                    <a:gd name="connsiteY1" fmla="*/ 5239 h 4450214"/>
                    <a:gd name="connsiteX2" fmla="*/ 294481 w 301234"/>
                    <a:gd name="connsiteY2" fmla="*/ 149701 h 4450214"/>
                    <a:gd name="connsiteX3" fmla="*/ 295274 w 301234"/>
                    <a:gd name="connsiteY3" fmla="*/ 4147012 h 4450214"/>
                    <a:gd name="connsiteX4" fmla="*/ 174624 w 301234"/>
                    <a:gd name="connsiteY4" fmla="*/ 4157331 h 4450214"/>
                    <a:gd name="connsiteX5" fmla="*/ 0 w 301234"/>
                    <a:gd name="connsiteY5" fmla="*/ 4147015 h 4450214"/>
                    <a:gd name="connsiteX0" fmla="*/ 0 w 301234"/>
                    <a:gd name="connsiteY0" fmla="*/ 6814 h 4206390"/>
                    <a:gd name="connsiteX1" fmla="*/ 300036 w 301234"/>
                    <a:gd name="connsiteY1" fmla="*/ 39367 h 4206390"/>
                    <a:gd name="connsiteX2" fmla="*/ 295274 w 301234"/>
                    <a:gd name="connsiteY2" fmla="*/ 4147012 h 4206390"/>
                    <a:gd name="connsiteX3" fmla="*/ 0 w 301234"/>
                    <a:gd name="connsiteY3" fmla="*/ 4147015 h 4206390"/>
                    <a:gd name="connsiteX4" fmla="*/ 0 w 301234"/>
                    <a:gd name="connsiteY4" fmla="*/ 6814 h 4206390"/>
                    <a:gd name="connsiteX0" fmla="*/ 0 w 301234"/>
                    <a:gd name="connsiteY0" fmla="*/ 6814 h 4206390"/>
                    <a:gd name="connsiteX1" fmla="*/ 143667 w 301234"/>
                    <a:gd name="connsiteY1" fmla="*/ 5239 h 4206390"/>
                    <a:gd name="connsiteX2" fmla="*/ 294481 w 301234"/>
                    <a:gd name="connsiteY2" fmla="*/ 149701 h 4206390"/>
                    <a:gd name="connsiteX3" fmla="*/ 295274 w 301234"/>
                    <a:gd name="connsiteY3" fmla="*/ 3727912 h 4206390"/>
                    <a:gd name="connsiteX4" fmla="*/ 174624 w 301234"/>
                    <a:gd name="connsiteY4" fmla="*/ 4157331 h 4206390"/>
                    <a:gd name="connsiteX5" fmla="*/ 0 w 301234"/>
                    <a:gd name="connsiteY5" fmla="*/ 4147015 h 4206390"/>
                    <a:gd name="connsiteX0" fmla="*/ 0 w 301234"/>
                    <a:gd name="connsiteY0" fmla="*/ 6814 h 4161881"/>
                    <a:gd name="connsiteX1" fmla="*/ 300036 w 301234"/>
                    <a:gd name="connsiteY1" fmla="*/ 39367 h 4161881"/>
                    <a:gd name="connsiteX2" fmla="*/ 295274 w 301234"/>
                    <a:gd name="connsiteY2" fmla="*/ 4147012 h 4161881"/>
                    <a:gd name="connsiteX3" fmla="*/ 0 w 301234"/>
                    <a:gd name="connsiteY3" fmla="*/ 4147015 h 4161881"/>
                    <a:gd name="connsiteX4" fmla="*/ 0 w 301234"/>
                    <a:gd name="connsiteY4" fmla="*/ 6814 h 4161881"/>
                    <a:gd name="connsiteX0" fmla="*/ 0 w 301234"/>
                    <a:gd name="connsiteY0" fmla="*/ 6814 h 4161881"/>
                    <a:gd name="connsiteX1" fmla="*/ 143667 w 301234"/>
                    <a:gd name="connsiteY1" fmla="*/ 5239 h 4161881"/>
                    <a:gd name="connsiteX2" fmla="*/ 294481 w 301234"/>
                    <a:gd name="connsiteY2" fmla="*/ 149701 h 4161881"/>
                    <a:gd name="connsiteX3" fmla="*/ 295274 w 301234"/>
                    <a:gd name="connsiteY3" fmla="*/ 3499312 h 4161881"/>
                    <a:gd name="connsiteX4" fmla="*/ 174624 w 301234"/>
                    <a:gd name="connsiteY4" fmla="*/ 4157331 h 4161881"/>
                    <a:gd name="connsiteX5" fmla="*/ 0 w 301234"/>
                    <a:gd name="connsiteY5" fmla="*/ 4147015 h 4161881"/>
                    <a:gd name="connsiteX0" fmla="*/ 0 w 301234"/>
                    <a:gd name="connsiteY0" fmla="*/ 6814 h 4159894"/>
                    <a:gd name="connsiteX1" fmla="*/ 300036 w 301234"/>
                    <a:gd name="connsiteY1" fmla="*/ 39367 h 4159894"/>
                    <a:gd name="connsiteX2" fmla="*/ 295274 w 301234"/>
                    <a:gd name="connsiteY2" fmla="*/ 4147012 h 4159894"/>
                    <a:gd name="connsiteX3" fmla="*/ 0 w 301234"/>
                    <a:gd name="connsiteY3" fmla="*/ 4147015 h 4159894"/>
                    <a:gd name="connsiteX4" fmla="*/ 0 w 301234"/>
                    <a:gd name="connsiteY4" fmla="*/ 6814 h 4159894"/>
                    <a:gd name="connsiteX0" fmla="*/ 0 w 301234"/>
                    <a:gd name="connsiteY0" fmla="*/ 6814 h 4159894"/>
                    <a:gd name="connsiteX1" fmla="*/ 143667 w 301234"/>
                    <a:gd name="connsiteY1" fmla="*/ 5239 h 4159894"/>
                    <a:gd name="connsiteX2" fmla="*/ 294481 w 301234"/>
                    <a:gd name="connsiteY2" fmla="*/ 149701 h 4159894"/>
                    <a:gd name="connsiteX3" fmla="*/ 295274 w 301234"/>
                    <a:gd name="connsiteY3" fmla="*/ 3437403 h 4159894"/>
                    <a:gd name="connsiteX4" fmla="*/ 174624 w 301234"/>
                    <a:gd name="connsiteY4" fmla="*/ 4157331 h 4159894"/>
                    <a:gd name="connsiteX5" fmla="*/ 0 w 301234"/>
                    <a:gd name="connsiteY5" fmla="*/ 4147015 h 4159894"/>
                    <a:gd name="connsiteX0" fmla="*/ 0 w 301101"/>
                    <a:gd name="connsiteY0" fmla="*/ 6814 h 4159894"/>
                    <a:gd name="connsiteX1" fmla="*/ 300036 w 301101"/>
                    <a:gd name="connsiteY1" fmla="*/ 39367 h 4159894"/>
                    <a:gd name="connsiteX2" fmla="*/ 292893 w 301101"/>
                    <a:gd name="connsiteY2" fmla="*/ 3977943 h 4159894"/>
                    <a:gd name="connsiteX3" fmla="*/ 0 w 301101"/>
                    <a:gd name="connsiteY3" fmla="*/ 4147015 h 4159894"/>
                    <a:gd name="connsiteX4" fmla="*/ 0 w 301101"/>
                    <a:gd name="connsiteY4" fmla="*/ 6814 h 4159894"/>
                    <a:gd name="connsiteX0" fmla="*/ 0 w 301101"/>
                    <a:gd name="connsiteY0" fmla="*/ 6814 h 4159894"/>
                    <a:gd name="connsiteX1" fmla="*/ 143667 w 301101"/>
                    <a:gd name="connsiteY1" fmla="*/ 5239 h 4159894"/>
                    <a:gd name="connsiteX2" fmla="*/ 294481 w 301101"/>
                    <a:gd name="connsiteY2" fmla="*/ 149701 h 4159894"/>
                    <a:gd name="connsiteX3" fmla="*/ 295274 w 301101"/>
                    <a:gd name="connsiteY3" fmla="*/ 3437403 h 4159894"/>
                    <a:gd name="connsiteX4" fmla="*/ 174624 w 301101"/>
                    <a:gd name="connsiteY4" fmla="*/ 4157331 h 4159894"/>
                    <a:gd name="connsiteX5" fmla="*/ 0 w 301101"/>
                    <a:gd name="connsiteY5" fmla="*/ 4147015 h 4159894"/>
                    <a:gd name="connsiteX0" fmla="*/ 0 w 301101"/>
                    <a:gd name="connsiteY0" fmla="*/ 6814 h 4161255"/>
                    <a:gd name="connsiteX1" fmla="*/ 300036 w 301101"/>
                    <a:gd name="connsiteY1" fmla="*/ 39367 h 4161255"/>
                    <a:gd name="connsiteX2" fmla="*/ 292893 w 301101"/>
                    <a:gd name="connsiteY2" fmla="*/ 3977943 h 4161255"/>
                    <a:gd name="connsiteX3" fmla="*/ 0 w 301101"/>
                    <a:gd name="connsiteY3" fmla="*/ 4147015 h 4161255"/>
                    <a:gd name="connsiteX4" fmla="*/ 0 w 301101"/>
                    <a:gd name="connsiteY4" fmla="*/ 6814 h 4161255"/>
                    <a:gd name="connsiteX0" fmla="*/ 0 w 301101"/>
                    <a:gd name="connsiteY0" fmla="*/ 6814 h 4161255"/>
                    <a:gd name="connsiteX1" fmla="*/ 143667 w 301101"/>
                    <a:gd name="connsiteY1" fmla="*/ 5239 h 4161255"/>
                    <a:gd name="connsiteX2" fmla="*/ 294481 w 301101"/>
                    <a:gd name="connsiteY2" fmla="*/ 149701 h 4161255"/>
                    <a:gd name="connsiteX3" fmla="*/ 300036 w 301101"/>
                    <a:gd name="connsiteY3" fmla="*/ 3485031 h 4161255"/>
                    <a:gd name="connsiteX4" fmla="*/ 174624 w 301101"/>
                    <a:gd name="connsiteY4" fmla="*/ 4157331 h 4161255"/>
                    <a:gd name="connsiteX5" fmla="*/ 0 w 301101"/>
                    <a:gd name="connsiteY5" fmla="*/ 4147015 h 4161255"/>
                    <a:gd name="connsiteX0" fmla="*/ 0 w 304806"/>
                    <a:gd name="connsiteY0" fmla="*/ 6814 h 4161999"/>
                    <a:gd name="connsiteX1" fmla="*/ 300036 w 304806"/>
                    <a:gd name="connsiteY1" fmla="*/ 39367 h 4161999"/>
                    <a:gd name="connsiteX2" fmla="*/ 292893 w 304806"/>
                    <a:gd name="connsiteY2" fmla="*/ 3977943 h 4161999"/>
                    <a:gd name="connsiteX3" fmla="*/ 0 w 304806"/>
                    <a:gd name="connsiteY3" fmla="*/ 4147015 h 4161999"/>
                    <a:gd name="connsiteX4" fmla="*/ 0 w 304806"/>
                    <a:gd name="connsiteY4" fmla="*/ 6814 h 4161999"/>
                    <a:gd name="connsiteX0" fmla="*/ 0 w 304806"/>
                    <a:gd name="connsiteY0" fmla="*/ 6814 h 4161999"/>
                    <a:gd name="connsiteX1" fmla="*/ 143667 w 304806"/>
                    <a:gd name="connsiteY1" fmla="*/ 5239 h 4161999"/>
                    <a:gd name="connsiteX2" fmla="*/ 294481 w 304806"/>
                    <a:gd name="connsiteY2" fmla="*/ 149701 h 4161999"/>
                    <a:gd name="connsiteX3" fmla="*/ 304799 w 304806"/>
                    <a:gd name="connsiteY3" fmla="*/ 3501699 h 4161999"/>
                    <a:gd name="connsiteX4" fmla="*/ 174624 w 304806"/>
                    <a:gd name="connsiteY4" fmla="*/ 4157331 h 4161999"/>
                    <a:gd name="connsiteX5" fmla="*/ 0 w 304806"/>
                    <a:gd name="connsiteY5" fmla="*/ 4147015 h 4161999"/>
                    <a:gd name="connsiteX0" fmla="*/ 0 w 305028"/>
                    <a:gd name="connsiteY0" fmla="*/ 6814 h 4147015"/>
                    <a:gd name="connsiteX1" fmla="*/ 300036 w 305028"/>
                    <a:gd name="connsiteY1" fmla="*/ 39367 h 4147015"/>
                    <a:gd name="connsiteX2" fmla="*/ 292893 w 305028"/>
                    <a:gd name="connsiteY2" fmla="*/ 3977943 h 4147015"/>
                    <a:gd name="connsiteX3" fmla="*/ 0 w 305028"/>
                    <a:gd name="connsiteY3" fmla="*/ 4147015 h 4147015"/>
                    <a:gd name="connsiteX4" fmla="*/ 0 w 305028"/>
                    <a:gd name="connsiteY4" fmla="*/ 6814 h 4147015"/>
                    <a:gd name="connsiteX0" fmla="*/ 0 w 305028"/>
                    <a:gd name="connsiteY0" fmla="*/ 6814 h 4147015"/>
                    <a:gd name="connsiteX1" fmla="*/ 143667 w 305028"/>
                    <a:gd name="connsiteY1" fmla="*/ 5239 h 4147015"/>
                    <a:gd name="connsiteX2" fmla="*/ 294481 w 305028"/>
                    <a:gd name="connsiteY2" fmla="*/ 149701 h 4147015"/>
                    <a:gd name="connsiteX3" fmla="*/ 304799 w 305028"/>
                    <a:gd name="connsiteY3" fmla="*/ 3501699 h 4147015"/>
                    <a:gd name="connsiteX4" fmla="*/ 224633 w 305028"/>
                    <a:gd name="connsiteY4" fmla="*/ 4133522 h 4147015"/>
                    <a:gd name="connsiteX5" fmla="*/ 0 w 305028"/>
                    <a:gd name="connsiteY5" fmla="*/ 4147015 h 4147015"/>
                    <a:gd name="connsiteX0" fmla="*/ 0 w 304802"/>
                    <a:gd name="connsiteY0" fmla="*/ 6814 h 4168808"/>
                    <a:gd name="connsiteX1" fmla="*/ 300036 w 304802"/>
                    <a:gd name="connsiteY1" fmla="*/ 39367 h 4168808"/>
                    <a:gd name="connsiteX2" fmla="*/ 292893 w 304802"/>
                    <a:gd name="connsiteY2" fmla="*/ 3977943 h 4168808"/>
                    <a:gd name="connsiteX3" fmla="*/ 0 w 304802"/>
                    <a:gd name="connsiteY3" fmla="*/ 4147015 h 4168808"/>
                    <a:gd name="connsiteX4" fmla="*/ 0 w 304802"/>
                    <a:gd name="connsiteY4" fmla="*/ 6814 h 4168808"/>
                    <a:gd name="connsiteX0" fmla="*/ 0 w 304802"/>
                    <a:gd name="connsiteY0" fmla="*/ 6814 h 4168808"/>
                    <a:gd name="connsiteX1" fmla="*/ 143667 w 304802"/>
                    <a:gd name="connsiteY1" fmla="*/ 5239 h 4168808"/>
                    <a:gd name="connsiteX2" fmla="*/ 294481 w 304802"/>
                    <a:gd name="connsiteY2" fmla="*/ 149701 h 4168808"/>
                    <a:gd name="connsiteX3" fmla="*/ 304799 w 304802"/>
                    <a:gd name="connsiteY3" fmla="*/ 3501699 h 4168808"/>
                    <a:gd name="connsiteX4" fmla="*/ 119861 w 304802"/>
                    <a:gd name="connsiteY4" fmla="*/ 4164481 h 4168808"/>
                    <a:gd name="connsiteX5" fmla="*/ 0 w 304802"/>
                    <a:gd name="connsiteY5" fmla="*/ 4147015 h 4168808"/>
                    <a:gd name="connsiteX0" fmla="*/ 0 w 304802"/>
                    <a:gd name="connsiteY0" fmla="*/ 6814 h 4152993"/>
                    <a:gd name="connsiteX1" fmla="*/ 300036 w 304802"/>
                    <a:gd name="connsiteY1" fmla="*/ 39367 h 4152993"/>
                    <a:gd name="connsiteX2" fmla="*/ 292893 w 304802"/>
                    <a:gd name="connsiteY2" fmla="*/ 3977943 h 4152993"/>
                    <a:gd name="connsiteX3" fmla="*/ 0 w 304802"/>
                    <a:gd name="connsiteY3" fmla="*/ 4147015 h 4152993"/>
                    <a:gd name="connsiteX4" fmla="*/ 0 w 304802"/>
                    <a:gd name="connsiteY4" fmla="*/ 6814 h 4152993"/>
                    <a:gd name="connsiteX0" fmla="*/ 0 w 304802"/>
                    <a:gd name="connsiteY0" fmla="*/ 6814 h 4152993"/>
                    <a:gd name="connsiteX1" fmla="*/ 143667 w 304802"/>
                    <a:gd name="connsiteY1" fmla="*/ 5239 h 4152993"/>
                    <a:gd name="connsiteX2" fmla="*/ 294481 w 304802"/>
                    <a:gd name="connsiteY2" fmla="*/ 149701 h 4152993"/>
                    <a:gd name="connsiteX3" fmla="*/ 304799 w 304802"/>
                    <a:gd name="connsiteY3" fmla="*/ 3501699 h 4152993"/>
                    <a:gd name="connsiteX4" fmla="*/ 119861 w 304802"/>
                    <a:gd name="connsiteY4" fmla="*/ 4147812 h 4152993"/>
                    <a:gd name="connsiteX5" fmla="*/ 0 w 304802"/>
                    <a:gd name="connsiteY5" fmla="*/ 4147015 h 4152993"/>
                    <a:gd name="connsiteX0" fmla="*/ 0 w 304802"/>
                    <a:gd name="connsiteY0" fmla="*/ 6814 h 4147812"/>
                    <a:gd name="connsiteX1" fmla="*/ 300036 w 304802"/>
                    <a:gd name="connsiteY1" fmla="*/ 39367 h 4147812"/>
                    <a:gd name="connsiteX2" fmla="*/ 292893 w 304802"/>
                    <a:gd name="connsiteY2" fmla="*/ 3977943 h 4147812"/>
                    <a:gd name="connsiteX3" fmla="*/ 0 w 304802"/>
                    <a:gd name="connsiteY3" fmla="*/ 4147015 h 4147812"/>
                    <a:gd name="connsiteX4" fmla="*/ 0 w 304802"/>
                    <a:gd name="connsiteY4" fmla="*/ 6814 h 4147812"/>
                    <a:gd name="connsiteX0" fmla="*/ 0 w 304802"/>
                    <a:gd name="connsiteY0" fmla="*/ 6814 h 4147812"/>
                    <a:gd name="connsiteX1" fmla="*/ 143667 w 304802"/>
                    <a:gd name="connsiteY1" fmla="*/ 5239 h 4147812"/>
                    <a:gd name="connsiteX2" fmla="*/ 294481 w 304802"/>
                    <a:gd name="connsiteY2" fmla="*/ 149701 h 4147812"/>
                    <a:gd name="connsiteX3" fmla="*/ 304799 w 304802"/>
                    <a:gd name="connsiteY3" fmla="*/ 3501699 h 4147812"/>
                    <a:gd name="connsiteX4" fmla="*/ 119861 w 304802"/>
                    <a:gd name="connsiteY4" fmla="*/ 4147812 h 4147812"/>
                    <a:gd name="connsiteX5" fmla="*/ 0 w 304802"/>
                    <a:gd name="connsiteY5" fmla="*/ 4147015 h 4147812"/>
                    <a:gd name="connsiteX0" fmla="*/ 0 w 321359"/>
                    <a:gd name="connsiteY0" fmla="*/ 6814 h 4147812"/>
                    <a:gd name="connsiteX1" fmla="*/ 300036 w 321359"/>
                    <a:gd name="connsiteY1" fmla="*/ 39367 h 4147812"/>
                    <a:gd name="connsiteX2" fmla="*/ 292893 w 321359"/>
                    <a:gd name="connsiteY2" fmla="*/ 3977943 h 4147812"/>
                    <a:gd name="connsiteX3" fmla="*/ 0 w 321359"/>
                    <a:gd name="connsiteY3" fmla="*/ 4147015 h 4147812"/>
                    <a:gd name="connsiteX4" fmla="*/ 0 w 321359"/>
                    <a:gd name="connsiteY4" fmla="*/ 6814 h 4147812"/>
                    <a:gd name="connsiteX0" fmla="*/ 0 w 321359"/>
                    <a:gd name="connsiteY0" fmla="*/ 6814 h 4147812"/>
                    <a:gd name="connsiteX1" fmla="*/ 143667 w 321359"/>
                    <a:gd name="connsiteY1" fmla="*/ 5239 h 4147812"/>
                    <a:gd name="connsiteX2" fmla="*/ 294481 w 321359"/>
                    <a:gd name="connsiteY2" fmla="*/ 149701 h 4147812"/>
                    <a:gd name="connsiteX3" fmla="*/ 304799 w 321359"/>
                    <a:gd name="connsiteY3" fmla="*/ 3501699 h 4147812"/>
                    <a:gd name="connsiteX4" fmla="*/ 307974 w 321359"/>
                    <a:gd name="connsiteY4" fmla="*/ 3512012 h 4147812"/>
                    <a:gd name="connsiteX5" fmla="*/ 119861 w 321359"/>
                    <a:gd name="connsiteY5" fmla="*/ 4147812 h 4147812"/>
                    <a:gd name="connsiteX6" fmla="*/ 0 w 321359"/>
                    <a:gd name="connsiteY6" fmla="*/ 4147015 h 4147812"/>
                    <a:gd name="connsiteX0" fmla="*/ 0 w 325044"/>
                    <a:gd name="connsiteY0" fmla="*/ 6814 h 4147812"/>
                    <a:gd name="connsiteX1" fmla="*/ 300036 w 325044"/>
                    <a:gd name="connsiteY1" fmla="*/ 39367 h 4147812"/>
                    <a:gd name="connsiteX2" fmla="*/ 292893 w 325044"/>
                    <a:gd name="connsiteY2" fmla="*/ 3977943 h 4147812"/>
                    <a:gd name="connsiteX3" fmla="*/ 0 w 325044"/>
                    <a:gd name="connsiteY3" fmla="*/ 4147015 h 4147812"/>
                    <a:gd name="connsiteX4" fmla="*/ 0 w 325044"/>
                    <a:gd name="connsiteY4" fmla="*/ 6814 h 4147812"/>
                    <a:gd name="connsiteX0" fmla="*/ 0 w 325044"/>
                    <a:gd name="connsiteY0" fmla="*/ 6814 h 4147812"/>
                    <a:gd name="connsiteX1" fmla="*/ 143667 w 325044"/>
                    <a:gd name="connsiteY1" fmla="*/ 5239 h 4147812"/>
                    <a:gd name="connsiteX2" fmla="*/ 294481 w 325044"/>
                    <a:gd name="connsiteY2" fmla="*/ 149701 h 4147812"/>
                    <a:gd name="connsiteX3" fmla="*/ 304799 w 325044"/>
                    <a:gd name="connsiteY3" fmla="*/ 3501699 h 4147812"/>
                    <a:gd name="connsiteX4" fmla="*/ 312737 w 325044"/>
                    <a:gd name="connsiteY4" fmla="*/ 3828722 h 4147812"/>
                    <a:gd name="connsiteX5" fmla="*/ 119861 w 325044"/>
                    <a:gd name="connsiteY5" fmla="*/ 4147812 h 4147812"/>
                    <a:gd name="connsiteX6" fmla="*/ 0 w 325044"/>
                    <a:gd name="connsiteY6" fmla="*/ 4147015 h 4147812"/>
                    <a:gd name="connsiteX0" fmla="*/ 0 w 308264"/>
                    <a:gd name="connsiteY0" fmla="*/ 6814 h 4147812"/>
                    <a:gd name="connsiteX1" fmla="*/ 300036 w 308264"/>
                    <a:gd name="connsiteY1" fmla="*/ 39367 h 4147812"/>
                    <a:gd name="connsiteX2" fmla="*/ 292893 w 308264"/>
                    <a:gd name="connsiteY2" fmla="*/ 3977943 h 4147812"/>
                    <a:gd name="connsiteX3" fmla="*/ 0 w 308264"/>
                    <a:gd name="connsiteY3" fmla="*/ 4147015 h 4147812"/>
                    <a:gd name="connsiteX4" fmla="*/ 0 w 308264"/>
                    <a:gd name="connsiteY4" fmla="*/ 6814 h 4147812"/>
                    <a:gd name="connsiteX0" fmla="*/ 0 w 308264"/>
                    <a:gd name="connsiteY0" fmla="*/ 6814 h 4147812"/>
                    <a:gd name="connsiteX1" fmla="*/ 143667 w 308264"/>
                    <a:gd name="connsiteY1" fmla="*/ 5239 h 4147812"/>
                    <a:gd name="connsiteX2" fmla="*/ 294481 w 308264"/>
                    <a:gd name="connsiteY2" fmla="*/ 149701 h 4147812"/>
                    <a:gd name="connsiteX3" fmla="*/ 304799 w 308264"/>
                    <a:gd name="connsiteY3" fmla="*/ 3501699 h 4147812"/>
                    <a:gd name="connsiteX4" fmla="*/ 286543 w 308264"/>
                    <a:gd name="connsiteY4" fmla="*/ 4012078 h 4147812"/>
                    <a:gd name="connsiteX5" fmla="*/ 119861 w 308264"/>
                    <a:gd name="connsiteY5" fmla="*/ 4147812 h 4147812"/>
                    <a:gd name="connsiteX6" fmla="*/ 0 w 308264"/>
                    <a:gd name="connsiteY6" fmla="*/ 4147015 h 4147812"/>
                    <a:gd name="connsiteX0" fmla="*/ 0 w 307389"/>
                    <a:gd name="connsiteY0" fmla="*/ 6814 h 4147812"/>
                    <a:gd name="connsiteX1" fmla="*/ 300036 w 307389"/>
                    <a:gd name="connsiteY1" fmla="*/ 39367 h 4147812"/>
                    <a:gd name="connsiteX2" fmla="*/ 292893 w 307389"/>
                    <a:gd name="connsiteY2" fmla="*/ 3977943 h 4147812"/>
                    <a:gd name="connsiteX3" fmla="*/ 0 w 307389"/>
                    <a:gd name="connsiteY3" fmla="*/ 4147015 h 4147812"/>
                    <a:gd name="connsiteX4" fmla="*/ 0 w 307389"/>
                    <a:gd name="connsiteY4" fmla="*/ 6814 h 4147812"/>
                    <a:gd name="connsiteX0" fmla="*/ 0 w 307389"/>
                    <a:gd name="connsiteY0" fmla="*/ 6814 h 4147812"/>
                    <a:gd name="connsiteX1" fmla="*/ 143667 w 307389"/>
                    <a:gd name="connsiteY1" fmla="*/ 5239 h 4147812"/>
                    <a:gd name="connsiteX2" fmla="*/ 294481 w 307389"/>
                    <a:gd name="connsiteY2" fmla="*/ 149701 h 4147812"/>
                    <a:gd name="connsiteX3" fmla="*/ 304799 w 307389"/>
                    <a:gd name="connsiteY3" fmla="*/ 3501699 h 4147812"/>
                    <a:gd name="connsiteX4" fmla="*/ 284162 w 307389"/>
                    <a:gd name="connsiteY4" fmla="*/ 4069228 h 4147812"/>
                    <a:gd name="connsiteX5" fmla="*/ 119861 w 307389"/>
                    <a:gd name="connsiteY5" fmla="*/ 4147812 h 4147812"/>
                    <a:gd name="connsiteX6" fmla="*/ 0 w 307389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07390"/>
                    <a:gd name="connsiteY0" fmla="*/ 6814 h 4147812"/>
                    <a:gd name="connsiteX1" fmla="*/ 300036 w 307390"/>
                    <a:gd name="connsiteY1" fmla="*/ 39367 h 4147812"/>
                    <a:gd name="connsiteX2" fmla="*/ 292893 w 307390"/>
                    <a:gd name="connsiteY2" fmla="*/ 3977943 h 4147812"/>
                    <a:gd name="connsiteX3" fmla="*/ 0 w 307390"/>
                    <a:gd name="connsiteY3" fmla="*/ 4147015 h 4147812"/>
                    <a:gd name="connsiteX4" fmla="*/ 0 w 307390"/>
                    <a:gd name="connsiteY4" fmla="*/ 6814 h 4147812"/>
                    <a:gd name="connsiteX0" fmla="*/ 0 w 307390"/>
                    <a:gd name="connsiteY0" fmla="*/ 6814 h 4147812"/>
                    <a:gd name="connsiteX1" fmla="*/ 143667 w 307390"/>
                    <a:gd name="connsiteY1" fmla="*/ 5239 h 4147812"/>
                    <a:gd name="connsiteX2" fmla="*/ 294481 w 307390"/>
                    <a:gd name="connsiteY2" fmla="*/ 149701 h 4147812"/>
                    <a:gd name="connsiteX3" fmla="*/ 304799 w 307390"/>
                    <a:gd name="connsiteY3" fmla="*/ 3501699 h 4147812"/>
                    <a:gd name="connsiteX4" fmla="*/ 284165 w 307390"/>
                    <a:gd name="connsiteY4" fmla="*/ 4035894 h 4147812"/>
                    <a:gd name="connsiteX5" fmla="*/ 119861 w 307390"/>
                    <a:gd name="connsiteY5" fmla="*/ 4147812 h 4147812"/>
                    <a:gd name="connsiteX6" fmla="*/ 0 w 307390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4165 w 311943"/>
                    <a:gd name="connsiteY4" fmla="*/ 403589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21365"/>
                    <a:gd name="connsiteY0" fmla="*/ 6814 h 4147812"/>
                    <a:gd name="connsiteX1" fmla="*/ 300036 w 321365"/>
                    <a:gd name="connsiteY1" fmla="*/ 39367 h 4147812"/>
                    <a:gd name="connsiteX2" fmla="*/ 311943 w 321365"/>
                    <a:gd name="connsiteY2" fmla="*/ 4075574 h 4147812"/>
                    <a:gd name="connsiteX3" fmla="*/ 0 w 321365"/>
                    <a:gd name="connsiteY3" fmla="*/ 4147015 h 4147812"/>
                    <a:gd name="connsiteX4" fmla="*/ 0 w 321365"/>
                    <a:gd name="connsiteY4" fmla="*/ 6814 h 4147812"/>
                    <a:gd name="connsiteX0" fmla="*/ 0 w 321365"/>
                    <a:gd name="connsiteY0" fmla="*/ 6814 h 4147812"/>
                    <a:gd name="connsiteX1" fmla="*/ 143667 w 321365"/>
                    <a:gd name="connsiteY1" fmla="*/ 5239 h 4147812"/>
                    <a:gd name="connsiteX2" fmla="*/ 294481 w 321365"/>
                    <a:gd name="connsiteY2" fmla="*/ 149701 h 4147812"/>
                    <a:gd name="connsiteX3" fmla="*/ 304799 w 321365"/>
                    <a:gd name="connsiteY3" fmla="*/ 3501699 h 4147812"/>
                    <a:gd name="connsiteX4" fmla="*/ 307981 w 321365"/>
                    <a:gd name="connsiteY4" fmla="*/ 3971603 h 4147812"/>
                    <a:gd name="connsiteX5" fmla="*/ 119861 w 321365"/>
                    <a:gd name="connsiteY5" fmla="*/ 4147812 h 4147812"/>
                    <a:gd name="connsiteX6" fmla="*/ 0 w 321365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88934 w 311943"/>
                    <a:gd name="connsiteY4" fmla="*/ 3981131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25 w 311943"/>
                    <a:gd name="connsiteY4" fmla="*/ 39811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298465 w 311943"/>
                    <a:gd name="connsiteY4" fmla="*/ 3985900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4"/>
                    <a:gd name="connsiteX1" fmla="*/ 300036 w 311943"/>
                    <a:gd name="connsiteY1" fmla="*/ 39367 h 4148004"/>
                    <a:gd name="connsiteX2" fmla="*/ 311943 w 311943"/>
                    <a:gd name="connsiteY2" fmla="*/ 4075574 h 4148004"/>
                    <a:gd name="connsiteX3" fmla="*/ 0 w 311943"/>
                    <a:gd name="connsiteY3" fmla="*/ 4147015 h 4148004"/>
                    <a:gd name="connsiteX4" fmla="*/ 0 w 311943"/>
                    <a:gd name="connsiteY4" fmla="*/ 6814 h 4148004"/>
                    <a:gd name="connsiteX0" fmla="*/ 0 w 311943"/>
                    <a:gd name="connsiteY0" fmla="*/ 6814 h 4148004"/>
                    <a:gd name="connsiteX1" fmla="*/ 143667 w 311943"/>
                    <a:gd name="connsiteY1" fmla="*/ 5239 h 4148004"/>
                    <a:gd name="connsiteX2" fmla="*/ 294481 w 311943"/>
                    <a:gd name="connsiteY2" fmla="*/ 149701 h 4148004"/>
                    <a:gd name="connsiteX3" fmla="*/ 304799 w 311943"/>
                    <a:gd name="connsiteY3" fmla="*/ 3501699 h 4148004"/>
                    <a:gd name="connsiteX4" fmla="*/ 303231 w 311943"/>
                    <a:gd name="connsiteY4" fmla="*/ 3969234 h 4148004"/>
                    <a:gd name="connsiteX5" fmla="*/ 119861 w 311943"/>
                    <a:gd name="connsiteY5" fmla="*/ 4147812 h 4148004"/>
                    <a:gd name="connsiteX6" fmla="*/ 0 w 311943"/>
                    <a:gd name="connsiteY6" fmla="*/ 4147015 h 4148004"/>
                    <a:gd name="connsiteX0" fmla="*/ 0 w 311943"/>
                    <a:gd name="connsiteY0" fmla="*/ 6814 h 4147812"/>
                    <a:gd name="connsiteX1" fmla="*/ 300036 w 311943"/>
                    <a:gd name="connsiteY1" fmla="*/ 39367 h 4147812"/>
                    <a:gd name="connsiteX2" fmla="*/ 311943 w 311943"/>
                    <a:gd name="connsiteY2" fmla="*/ 4075574 h 4147812"/>
                    <a:gd name="connsiteX3" fmla="*/ 0 w 311943"/>
                    <a:gd name="connsiteY3" fmla="*/ 4147015 h 4147812"/>
                    <a:gd name="connsiteX4" fmla="*/ 0 w 311943"/>
                    <a:gd name="connsiteY4" fmla="*/ 6814 h 4147812"/>
                    <a:gd name="connsiteX0" fmla="*/ 0 w 311943"/>
                    <a:gd name="connsiteY0" fmla="*/ 6814 h 4147812"/>
                    <a:gd name="connsiteX1" fmla="*/ 143667 w 311943"/>
                    <a:gd name="connsiteY1" fmla="*/ 5239 h 4147812"/>
                    <a:gd name="connsiteX2" fmla="*/ 294481 w 311943"/>
                    <a:gd name="connsiteY2" fmla="*/ 149701 h 4147812"/>
                    <a:gd name="connsiteX3" fmla="*/ 304799 w 311943"/>
                    <a:gd name="connsiteY3" fmla="*/ 3501699 h 4147812"/>
                    <a:gd name="connsiteX4" fmla="*/ 303231 w 311943"/>
                    <a:gd name="connsiteY4" fmla="*/ 3969234 h 4147812"/>
                    <a:gd name="connsiteX5" fmla="*/ 119861 w 311943"/>
                    <a:gd name="connsiteY5" fmla="*/ 4147812 h 4147812"/>
                    <a:gd name="connsiteX6" fmla="*/ 0 w 311943"/>
                    <a:gd name="connsiteY6" fmla="*/ 4147015 h 4147812"/>
                    <a:gd name="connsiteX0" fmla="*/ 0 w 311943"/>
                    <a:gd name="connsiteY0" fmla="*/ 6814 h 4148006"/>
                    <a:gd name="connsiteX1" fmla="*/ 300036 w 311943"/>
                    <a:gd name="connsiteY1" fmla="*/ 39367 h 4148006"/>
                    <a:gd name="connsiteX2" fmla="*/ 311943 w 311943"/>
                    <a:gd name="connsiteY2" fmla="*/ 4075574 h 4148006"/>
                    <a:gd name="connsiteX3" fmla="*/ 0 w 311943"/>
                    <a:gd name="connsiteY3" fmla="*/ 4147015 h 4148006"/>
                    <a:gd name="connsiteX4" fmla="*/ 0 w 311943"/>
                    <a:gd name="connsiteY4" fmla="*/ 6814 h 4148006"/>
                    <a:gd name="connsiteX0" fmla="*/ 0 w 311943"/>
                    <a:gd name="connsiteY0" fmla="*/ 6814 h 4148006"/>
                    <a:gd name="connsiteX1" fmla="*/ 143667 w 311943"/>
                    <a:gd name="connsiteY1" fmla="*/ 5239 h 4148006"/>
                    <a:gd name="connsiteX2" fmla="*/ 294481 w 311943"/>
                    <a:gd name="connsiteY2" fmla="*/ 149701 h 4148006"/>
                    <a:gd name="connsiteX3" fmla="*/ 304799 w 311943"/>
                    <a:gd name="connsiteY3" fmla="*/ 3501699 h 4148006"/>
                    <a:gd name="connsiteX4" fmla="*/ 303231 w 311943"/>
                    <a:gd name="connsiteY4" fmla="*/ 3969234 h 4148006"/>
                    <a:gd name="connsiteX5" fmla="*/ 119861 w 311943"/>
                    <a:gd name="connsiteY5" fmla="*/ 4147812 h 4148006"/>
                    <a:gd name="connsiteX6" fmla="*/ 0 w 311943"/>
                    <a:gd name="connsiteY6" fmla="*/ 4147015 h 4148006"/>
                    <a:gd name="connsiteX0" fmla="*/ 0 w 311943"/>
                    <a:gd name="connsiteY0" fmla="*/ 6814 h 4151047"/>
                    <a:gd name="connsiteX1" fmla="*/ 300036 w 311943"/>
                    <a:gd name="connsiteY1" fmla="*/ 39367 h 4151047"/>
                    <a:gd name="connsiteX2" fmla="*/ 311943 w 311943"/>
                    <a:gd name="connsiteY2" fmla="*/ 4075574 h 4151047"/>
                    <a:gd name="connsiteX3" fmla="*/ 0 w 311943"/>
                    <a:gd name="connsiteY3" fmla="*/ 4147015 h 4151047"/>
                    <a:gd name="connsiteX4" fmla="*/ 0 w 311943"/>
                    <a:gd name="connsiteY4" fmla="*/ 6814 h 4151047"/>
                    <a:gd name="connsiteX0" fmla="*/ 0 w 311943"/>
                    <a:gd name="connsiteY0" fmla="*/ 6814 h 4151047"/>
                    <a:gd name="connsiteX1" fmla="*/ 143667 w 311943"/>
                    <a:gd name="connsiteY1" fmla="*/ 5239 h 4151047"/>
                    <a:gd name="connsiteX2" fmla="*/ 294481 w 311943"/>
                    <a:gd name="connsiteY2" fmla="*/ 149701 h 4151047"/>
                    <a:gd name="connsiteX3" fmla="*/ 304799 w 311943"/>
                    <a:gd name="connsiteY3" fmla="*/ 3501699 h 4151047"/>
                    <a:gd name="connsiteX4" fmla="*/ 303231 w 311943"/>
                    <a:gd name="connsiteY4" fmla="*/ 3969234 h 4151047"/>
                    <a:gd name="connsiteX5" fmla="*/ 119861 w 311943"/>
                    <a:gd name="connsiteY5" fmla="*/ 4147812 h 4151047"/>
                    <a:gd name="connsiteX6" fmla="*/ 0 w 311943"/>
                    <a:gd name="connsiteY6" fmla="*/ 4147015 h 4151047"/>
                    <a:gd name="connsiteX0" fmla="*/ 0 w 311943"/>
                    <a:gd name="connsiteY0" fmla="*/ 6814 h 4150689"/>
                    <a:gd name="connsiteX1" fmla="*/ 300036 w 311943"/>
                    <a:gd name="connsiteY1" fmla="*/ 39367 h 4150689"/>
                    <a:gd name="connsiteX2" fmla="*/ 311943 w 311943"/>
                    <a:gd name="connsiteY2" fmla="*/ 4075574 h 4150689"/>
                    <a:gd name="connsiteX3" fmla="*/ 0 w 311943"/>
                    <a:gd name="connsiteY3" fmla="*/ 4147015 h 4150689"/>
                    <a:gd name="connsiteX4" fmla="*/ 0 w 311943"/>
                    <a:gd name="connsiteY4" fmla="*/ 6814 h 4150689"/>
                    <a:gd name="connsiteX0" fmla="*/ 0 w 311943"/>
                    <a:gd name="connsiteY0" fmla="*/ 6814 h 4150689"/>
                    <a:gd name="connsiteX1" fmla="*/ 143667 w 311943"/>
                    <a:gd name="connsiteY1" fmla="*/ 5239 h 4150689"/>
                    <a:gd name="connsiteX2" fmla="*/ 294481 w 311943"/>
                    <a:gd name="connsiteY2" fmla="*/ 149701 h 4150689"/>
                    <a:gd name="connsiteX3" fmla="*/ 304799 w 311943"/>
                    <a:gd name="connsiteY3" fmla="*/ 3501699 h 4150689"/>
                    <a:gd name="connsiteX4" fmla="*/ 303231 w 311943"/>
                    <a:gd name="connsiteY4" fmla="*/ 3969234 h 4150689"/>
                    <a:gd name="connsiteX5" fmla="*/ 119861 w 311943"/>
                    <a:gd name="connsiteY5" fmla="*/ 4147812 h 4150689"/>
                    <a:gd name="connsiteX6" fmla="*/ 0 w 311943"/>
                    <a:gd name="connsiteY6" fmla="*/ 4147015 h 4150689"/>
                    <a:gd name="connsiteX0" fmla="*/ 0 w 311943"/>
                    <a:gd name="connsiteY0" fmla="*/ 6814 h 4152246"/>
                    <a:gd name="connsiteX1" fmla="*/ 300036 w 311943"/>
                    <a:gd name="connsiteY1" fmla="*/ 39367 h 4152246"/>
                    <a:gd name="connsiteX2" fmla="*/ 311943 w 311943"/>
                    <a:gd name="connsiteY2" fmla="*/ 4075574 h 4152246"/>
                    <a:gd name="connsiteX3" fmla="*/ 0 w 311943"/>
                    <a:gd name="connsiteY3" fmla="*/ 4147015 h 4152246"/>
                    <a:gd name="connsiteX4" fmla="*/ 0 w 311943"/>
                    <a:gd name="connsiteY4" fmla="*/ 6814 h 4152246"/>
                    <a:gd name="connsiteX0" fmla="*/ 0 w 311943"/>
                    <a:gd name="connsiteY0" fmla="*/ 6814 h 4152246"/>
                    <a:gd name="connsiteX1" fmla="*/ 143667 w 311943"/>
                    <a:gd name="connsiteY1" fmla="*/ 5239 h 4152246"/>
                    <a:gd name="connsiteX2" fmla="*/ 294481 w 311943"/>
                    <a:gd name="connsiteY2" fmla="*/ 149701 h 4152246"/>
                    <a:gd name="connsiteX3" fmla="*/ 304799 w 311943"/>
                    <a:gd name="connsiteY3" fmla="*/ 3501699 h 4152246"/>
                    <a:gd name="connsiteX4" fmla="*/ 303231 w 311943"/>
                    <a:gd name="connsiteY4" fmla="*/ 3969234 h 4152246"/>
                    <a:gd name="connsiteX5" fmla="*/ 119861 w 311943"/>
                    <a:gd name="connsiteY5" fmla="*/ 4147812 h 4152246"/>
                    <a:gd name="connsiteX6" fmla="*/ 0 w 311943"/>
                    <a:gd name="connsiteY6" fmla="*/ 4147015 h 4152246"/>
                    <a:gd name="connsiteX0" fmla="*/ 0 w 311943"/>
                    <a:gd name="connsiteY0" fmla="*/ 6814 h 4170811"/>
                    <a:gd name="connsiteX1" fmla="*/ 300036 w 311943"/>
                    <a:gd name="connsiteY1" fmla="*/ 39367 h 4170811"/>
                    <a:gd name="connsiteX2" fmla="*/ 311943 w 311943"/>
                    <a:gd name="connsiteY2" fmla="*/ 4075574 h 4170811"/>
                    <a:gd name="connsiteX3" fmla="*/ 0 w 311943"/>
                    <a:gd name="connsiteY3" fmla="*/ 4147015 h 4170811"/>
                    <a:gd name="connsiteX4" fmla="*/ 0 w 311943"/>
                    <a:gd name="connsiteY4" fmla="*/ 6814 h 4170811"/>
                    <a:gd name="connsiteX0" fmla="*/ 0 w 311943"/>
                    <a:gd name="connsiteY0" fmla="*/ 6814 h 4170811"/>
                    <a:gd name="connsiteX1" fmla="*/ 143667 w 311943"/>
                    <a:gd name="connsiteY1" fmla="*/ 5239 h 4170811"/>
                    <a:gd name="connsiteX2" fmla="*/ 294481 w 311943"/>
                    <a:gd name="connsiteY2" fmla="*/ 149701 h 4170811"/>
                    <a:gd name="connsiteX3" fmla="*/ 304799 w 311943"/>
                    <a:gd name="connsiteY3" fmla="*/ 3501699 h 4170811"/>
                    <a:gd name="connsiteX4" fmla="*/ 296091 w 311943"/>
                    <a:gd name="connsiteY4" fmla="*/ 4024006 h 4170811"/>
                    <a:gd name="connsiteX5" fmla="*/ 119861 w 311943"/>
                    <a:gd name="connsiteY5" fmla="*/ 4147812 h 4170811"/>
                    <a:gd name="connsiteX6" fmla="*/ 0 w 311943"/>
                    <a:gd name="connsiteY6" fmla="*/ 4147015 h 4170811"/>
                    <a:gd name="connsiteX0" fmla="*/ 0 w 311943"/>
                    <a:gd name="connsiteY0" fmla="*/ 6814 h 4148991"/>
                    <a:gd name="connsiteX1" fmla="*/ 300036 w 311943"/>
                    <a:gd name="connsiteY1" fmla="*/ 39367 h 4148991"/>
                    <a:gd name="connsiteX2" fmla="*/ 311943 w 311943"/>
                    <a:gd name="connsiteY2" fmla="*/ 4075574 h 4148991"/>
                    <a:gd name="connsiteX3" fmla="*/ 0 w 311943"/>
                    <a:gd name="connsiteY3" fmla="*/ 4147015 h 4148991"/>
                    <a:gd name="connsiteX4" fmla="*/ 0 w 311943"/>
                    <a:gd name="connsiteY4" fmla="*/ 6814 h 4148991"/>
                    <a:gd name="connsiteX0" fmla="*/ 0 w 311943"/>
                    <a:gd name="connsiteY0" fmla="*/ 6814 h 4148991"/>
                    <a:gd name="connsiteX1" fmla="*/ 143667 w 311943"/>
                    <a:gd name="connsiteY1" fmla="*/ 5239 h 4148991"/>
                    <a:gd name="connsiteX2" fmla="*/ 294481 w 311943"/>
                    <a:gd name="connsiteY2" fmla="*/ 149701 h 4148991"/>
                    <a:gd name="connsiteX3" fmla="*/ 304799 w 311943"/>
                    <a:gd name="connsiteY3" fmla="*/ 3501699 h 4148991"/>
                    <a:gd name="connsiteX4" fmla="*/ 296091 w 311943"/>
                    <a:gd name="connsiteY4" fmla="*/ 4024006 h 4148991"/>
                    <a:gd name="connsiteX5" fmla="*/ 119861 w 311943"/>
                    <a:gd name="connsiteY5" fmla="*/ 4147812 h 4148991"/>
                    <a:gd name="connsiteX6" fmla="*/ 0 w 311943"/>
                    <a:gd name="connsiteY6" fmla="*/ 4147015 h 4148991"/>
                    <a:gd name="connsiteX0" fmla="*/ 0 w 311943"/>
                    <a:gd name="connsiteY0" fmla="*/ 6814 h 4147862"/>
                    <a:gd name="connsiteX1" fmla="*/ 300036 w 311943"/>
                    <a:gd name="connsiteY1" fmla="*/ 39367 h 4147862"/>
                    <a:gd name="connsiteX2" fmla="*/ 311943 w 311943"/>
                    <a:gd name="connsiteY2" fmla="*/ 4075574 h 4147862"/>
                    <a:gd name="connsiteX3" fmla="*/ 0 w 311943"/>
                    <a:gd name="connsiteY3" fmla="*/ 4147015 h 4147862"/>
                    <a:gd name="connsiteX4" fmla="*/ 0 w 311943"/>
                    <a:gd name="connsiteY4" fmla="*/ 6814 h 4147862"/>
                    <a:gd name="connsiteX0" fmla="*/ 0 w 311943"/>
                    <a:gd name="connsiteY0" fmla="*/ 6814 h 4147862"/>
                    <a:gd name="connsiteX1" fmla="*/ 143667 w 311943"/>
                    <a:gd name="connsiteY1" fmla="*/ 5239 h 4147862"/>
                    <a:gd name="connsiteX2" fmla="*/ 294481 w 311943"/>
                    <a:gd name="connsiteY2" fmla="*/ 149701 h 4147862"/>
                    <a:gd name="connsiteX3" fmla="*/ 304799 w 311943"/>
                    <a:gd name="connsiteY3" fmla="*/ 3501699 h 4147862"/>
                    <a:gd name="connsiteX4" fmla="*/ 288947 w 311943"/>
                    <a:gd name="connsiteY4" fmla="*/ 3983525 h 4147862"/>
                    <a:gd name="connsiteX5" fmla="*/ 119861 w 311943"/>
                    <a:gd name="connsiteY5" fmla="*/ 4147812 h 4147862"/>
                    <a:gd name="connsiteX6" fmla="*/ 0 w 311943"/>
                    <a:gd name="connsiteY6" fmla="*/ 4147015 h 414786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296094 w 311943"/>
                    <a:gd name="connsiteY4" fmla="*/ 3988290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59 w 311943"/>
                    <a:gd name="connsiteY4" fmla="*/ 3988293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7851"/>
                    <a:gd name="connsiteX1" fmla="*/ 300036 w 311943"/>
                    <a:gd name="connsiteY1" fmla="*/ 39367 h 4147851"/>
                    <a:gd name="connsiteX2" fmla="*/ 311943 w 311943"/>
                    <a:gd name="connsiteY2" fmla="*/ 4075574 h 4147851"/>
                    <a:gd name="connsiteX3" fmla="*/ 0 w 311943"/>
                    <a:gd name="connsiteY3" fmla="*/ 4147015 h 4147851"/>
                    <a:gd name="connsiteX4" fmla="*/ 0 w 311943"/>
                    <a:gd name="connsiteY4" fmla="*/ 6814 h 4147851"/>
                    <a:gd name="connsiteX0" fmla="*/ 0 w 311943"/>
                    <a:gd name="connsiteY0" fmla="*/ 6814 h 4147851"/>
                    <a:gd name="connsiteX1" fmla="*/ 143667 w 311943"/>
                    <a:gd name="connsiteY1" fmla="*/ 5239 h 4147851"/>
                    <a:gd name="connsiteX2" fmla="*/ 294481 w 311943"/>
                    <a:gd name="connsiteY2" fmla="*/ 149701 h 4147851"/>
                    <a:gd name="connsiteX3" fmla="*/ 304799 w 311943"/>
                    <a:gd name="connsiteY3" fmla="*/ 3501699 h 4147851"/>
                    <a:gd name="connsiteX4" fmla="*/ 303243 w 311943"/>
                    <a:gd name="connsiteY4" fmla="*/ 3976389 h 4147851"/>
                    <a:gd name="connsiteX5" fmla="*/ 119861 w 311943"/>
                    <a:gd name="connsiteY5" fmla="*/ 4147812 h 4147851"/>
                    <a:gd name="connsiteX6" fmla="*/ 0 w 311943"/>
                    <a:gd name="connsiteY6" fmla="*/ 4147015 h 4147851"/>
                    <a:gd name="connsiteX0" fmla="*/ 0 w 311943"/>
                    <a:gd name="connsiteY0" fmla="*/ 6814 h 4147872"/>
                    <a:gd name="connsiteX1" fmla="*/ 300036 w 311943"/>
                    <a:gd name="connsiteY1" fmla="*/ 39367 h 4147872"/>
                    <a:gd name="connsiteX2" fmla="*/ 311943 w 311943"/>
                    <a:gd name="connsiteY2" fmla="*/ 4075574 h 4147872"/>
                    <a:gd name="connsiteX3" fmla="*/ 0 w 311943"/>
                    <a:gd name="connsiteY3" fmla="*/ 4147015 h 4147872"/>
                    <a:gd name="connsiteX4" fmla="*/ 0 w 311943"/>
                    <a:gd name="connsiteY4" fmla="*/ 6814 h 4147872"/>
                    <a:gd name="connsiteX0" fmla="*/ 0 w 311943"/>
                    <a:gd name="connsiteY0" fmla="*/ 6814 h 4147872"/>
                    <a:gd name="connsiteX1" fmla="*/ 143667 w 311943"/>
                    <a:gd name="connsiteY1" fmla="*/ 5239 h 4147872"/>
                    <a:gd name="connsiteX2" fmla="*/ 294481 w 311943"/>
                    <a:gd name="connsiteY2" fmla="*/ 149701 h 4147872"/>
                    <a:gd name="connsiteX3" fmla="*/ 304799 w 311943"/>
                    <a:gd name="connsiteY3" fmla="*/ 3501699 h 4147872"/>
                    <a:gd name="connsiteX4" fmla="*/ 300862 w 311943"/>
                    <a:gd name="connsiteY4" fmla="*/ 3988296 h 4147872"/>
                    <a:gd name="connsiteX5" fmla="*/ 119861 w 311943"/>
                    <a:gd name="connsiteY5" fmla="*/ 4147812 h 4147872"/>
                    <a:gd name="connsiteX6" fmla="*/ 0 w 311943"/>
                    <a:gd name="connsiteY6" fmla="*/ 4147015 h 4147872"/>
                    <a:gd name="connsiteX0" fmla="*/ 0 w 311943"/>
                    <a:gd name="connsiteY0" fmla="*/ 6814 h 4148938"/>
                    <a:gd name="connsiteX1" fmla="*/ 300036 w 311943"/>
                    <a:gd name="connsiteY1" fmla="*/ 39367 h 4148938"/>
                    <a:gd name="connsiteX2" fmla="*/ 311943 w 311943"/>
                    <a:gd name="connsiteY2" fmla="*/ 4075574 h 4148938"/>
                    <a:gd name="connsiteX3" fmla="*/ 0 w 311943"/>
                    <a:gd name="connsiteY3" fmla="*/ 4147015 h 4148938"/>
                    <a:gd name="connsiteX4" fmla="*/ 0 w 311943"/>
                    <a:gd name="connsiteY4" fmla="*/ 6814 h 4148938"/>
                    <a:gd name="connsiteX0" fmla="*/ 0 w 311943"/>
                    <a:gd name="connsiteY0" fmla="*/ 6814 h 4148938"/>
                    <a:gd name="connsiteX1" fmla="*/ 143667 w 311943"/>
                    <a:gd name="connsiteY1" fmla="*/ 5239 h 4148938"/>
                    <a:gd name="connsiteX2" fmla="*/ 294481 w 311943"/>
                    <a:gd name="connsiteY2" fmla="*/ 149701 h 4148938"/>
                    <a:gd name="connsiteX3" fmla="*/ 304799 w 311943"/>
                    <a:gd name="connsiteY3" fmla="*/ 3501699 h 4148938"/>
                    <a:gd name="connsiteX4" fmla="*/ 300862 w 311943"/>
                    <a:gd name="connsiteY4" fmla="*/ 3988296 h 4148938"/>
                    <a:gd name="connsiteX5" fmla="*/ 119861 w 311943"/>
                    <a:gd name="connsiteY5" fmla="*/ 4147812 h 4148938"/>
                    <a:gd name="connsiteX6" fmla="*/ 0 w 311943"/>
                    <a:gd name="connsiteY6" fmla="*/ 4147015 h 4148938"/>
                    <a:gd name="connsiteX0" fmla="*/ 0 w 311943"/>
                    <a:gd name="connsiteY0" fmla="*/ 6814 h 4150317"/>
                    <a:gd name="connsiteX1" fmla="*/ 300036 w 311943"/>
                    <a:gd name="connsiteY1" fmla="*/ 39367 h 4150317"/>
                    <a:gd name="connsiteX2" fmla="*/ 311943 w 311943"/>
                    <a:gd name="connsiteY2" fmla="*/ 4075574 h 4150317"/>
                    <a:gd name="connsiteX3" fmla="*/ 0 w 311943"/>
                    <a:gd name="connsiteY3" fmla="*/ 4147015 h 4150317"/>
                    <a:gd name="connsiteX4" fmla="*/ 0 w 311943"/>
                    <a:gd name="connsiteY4" fmla="*/ 6814 h 4150317"/>
                    <a:gd name="connsiteX0" fmla="*/ 0 w 311943"/>
                    <a:gd name="connsiteY0" fmla="*/ 6814 h 4150317"/>
                    <a:gd name="connsiteX1" fmla="*/ 143667 w 311943"/>
                    <a:gd name="connsiteY1" fmla="*/ 5239 h 4150317"/>
                    <a:gd name="connsiteX2" fmla="*/ 294481 w 311943"/>
                    <a:gd name="connsiteY2" fmla="*/ 149701 h 4150317"/>
                    <a:gd name="connsiteX3" fmla="*/ 304799 w 311943"/>
                    <a:gd name="connsiteY3" fmla="*/ 3501699 h 4150317"/>
                    <a:gd name="connsiteX4" fmla="*/ 300862 w 311943"/>
                    <a:gd name="connsiteY4" fmla="*/ 3988296 h 4150317"/>
                    <a:gd name="connsiteX5" fmla="*/ 119861 w 311943"/>
                    <a:gd name="connsiteY5" fmla="*/ 4147812 h 4150317"/>
                    <a:gd name="connsiteX6" fmla="*/ 0 w 311943"/>
                    <a:gd name="connsiteY6" fmla="*/ 4147015 h 4150317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6"/>
                    <a:gd name="connsiteX1" fmla="*/ 300036 w 311943"/>
                    <a:gd name="connsiteY1" fmla="*/ 39367 h 4147836"/>
                    <a:gd name="connsiteX2" fmla="*/ 311943 w 311943"/>
                    <a:gd name="connsiteY2" fmla="*/ 4075574 h 4147836"/>
                    <a:gd name="connsiteX3" fmla="*/ 0 w 311943"/>
                    <a:gd name="connsiteY3" fmla="*/ 4147015 h 4147836"/>
                    <a:gd name="connsiteX4" fmla="*/ 0 w 311943"/>
                    <a:gd name="connsiteY4" fmla="*/ 6814 h 4147836"/>
                    <a:gd name="connsiteX0" fmla="*/ 0 w 311943"/>
                    <a:gd name="connsiteY0" fmla="*/ 6814 h 4147836"/>
                    <a:gd name="connsiteX1" fmla="*/ 143667 w 311943"/>
                    <a:gd name="connsiteY1" fmla="*/ 5239 h 4147836"/>
                    <a:gd name="connsiteX2" fmla="*/ 294481 w 311943"/>
                    <a:gd name="connsiteY2" fmla="*/ 149701 h 4147836"/>
                    <a:gd name="connsiteX3" fmla="*/ 304799 w 311943"/>
                    <a:gd name="connsiteY3" fmla="*/ 3501699 h 4147836"/>
                    <a:gd name="connsiteX4" fmla="*/ 303243 w 311943"/>
                    <a:gd name="connsiteY4" fmla="*/ 3904952 h 4147836"/>
                    <a:gd name="connsiteX5" fmla="*/ 119861 w 311943"/>
                    <a:gd name="connsiteY5" fmla="*/ 4147812 h 4147836"/>
                    <a:gd name="connsiteX6" fmla="*/ 0 w 311943"/>
                    <a:gd name="connsiteY6" fmla="*/ 4147015 h 4147836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3243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  <a:gd name="connsiteX0" fmla="*/ 0 w 311943"/>
                    <a:gd name="connsiteY0" fmla="*/ 6814 h 4147837"/>
                    <a:gd name="connsiteX1" fmla="*/ 300036 w 311943"/>
                    <a:gd name="connsiteY1" fmla="*/ 39367 h 4147837"/>
                    <a:gd name="connsiteX2" fmla="*/ 311943 w 311943"/>
                    <a:gd name="connsiteY2" fmla="*/ 4075574 h 4147837"/>
                    <a:gd name="connsiteX3" fmla="*/ 0 w 311943"/>
                    <a:gd name="connsiteY3" fmla="*/ 4147015 h 4147837"/>
                    <a:gd name="connsiteX4" fmla="*/ 0 w 311943"/>
                    <a:gd name="connsiteY4" fmla="*/ 6814 h 4147837"/>
                    <a:gd name="connsiteX0" fmla="*/ 0 w 311943"/>
                    <a:gd name="connsiteY0" fmla="*/ 6814 h 4147837"/>
                    <a:gd name="connsiteX1" fmla="*/ 143667 w 311943"/>
                    <a:gd name="connsiteY1" fmla="*/ 5239 h 4147837"/>
                    <a:gd name="connsiteX2" fmla="*/ 294481 w 311943"/>
                    <a:gd name="connsiteY2" fmla="*/ 149701 h 4147837"/>
                    <a:gd name="connsiteX3" fmla="*/ 304799 w 311943"/>
                    <a:gd name="connsiteY3" fmla="*/ 3501699 h 4147837"/>
                    <a:gd name="connsiteX4" fmla="*/ 305624 w 311943"/>
                    <a:gd name="connsiteY4" fmla="*/ 3904952 h 4147837"/>
                    <a:gd name="connsiteX5" fmla="*/ 119861 w 311943"/>
                    <a:gd name="connsiteY5" fmla="*/ 4147812 h 4147837"/>
                    <a:gd name="connsiteX6" fmla="*/ 0 w 311943"/>
                    <a:gd name="connsiteY6" fmla="*/ 4147015 h 4147837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943" h="4147837" stroke="0" extrusionOk="0">
                      <a:moveTo>
                        <a:pt x="0" y="6814"/>
                      </a:moveTo>
                      <a:cubicBezTo>
                        <a:pt x="88900" y="18458"/>
                        <a:pt x="220661" y="-32602"/>
                        <a:pt x="300036" y="39367"/>
                      </a:cubicBezTo>
                      <a:cubicBezTo>
                        <a:pt x="305592" y="1407788"/>
                        <a:pt x="306387" y="2707153"/>
                        <a:pt x="311943" y="4075574"/>
                      </a:cubicBezTo>
                      <a:cubicBezTo>
                        <a:pt x="311943" y="4075576"/>
                        <a:pt x="163075" y="4147015"/>
                        <a:pt x="0" y="4147015"/>
                      </a:cubicBezTo>
                      <a:lnTo>
                        <a:pt x="0" y="6814"/>
                      </a:lnTo>
                      <a:close/>
                    </a:path>
                    <a:path w="311943" h="4147837" fill="none">
                      <a:moveTo>
                        <a:pt x="0" y="6814"/>
                      </a:moveTo>
                      <a:lnTo>
                        <a:pt x="143667" y="5239"/>
                      </a:lnTo>
                      <a:cubicBezTo>
                        <a:pt x="202670" y="4180"/>
                        <a:pt x="287867" y="57923"/>
                        <a:pt x="294481" y="149701"/>
                      </a:cubicBezTo>
                      <a:cubicBezTo>
                        <a:pt x="298714" y="1474734"/>
                        <a:pt x="300566" y="2176666"/>
                        <a:pt x="304799" y="3501699"/>
                      </a:cubicBezTo>
                      <a:cubicBezTo>
                        <a:pt x="307048" y="4062084"/>
                        <a:pt x="303109" y="3792516"/>
                        <a:pt x="305624" y="3904952"/>
                      </a:cubicBezTo>
                      <a:cubicBezTo>
                        <a:pt x="303399" y="4098386"/>
                        <a:pt x="211684" y="4149147"/>
                        <a:pt x="119861" y="4147812"/>
                      </a:cubicBezTo>
                      <a:lnTo>
                        <a:pt x="0" y="4147015"/>
                      </a:lnTo>
                    </a:path>
                  </a:pathLst>
                </a:custGeom>
                <a:grpFill/>
                <a:ln w="38100">
                  <a:solidFill>
                    <a:srgbClr val="36a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endParaRPr lang="ko-KR" altLang="en-US" sz="1600" spc="-300">
                    <a:latin typeface="나눔바른고딕"/>
                    <a:ea typeface="나눔바른고딕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6605255" y="2826122"/>
                <a:ext cx="4063599" cy="4274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spc="-300">
                    <a:solidFill>
                      <a:srgbClr val="173f95"/>
                    </a:solidFill>
                    <a:latin typeface="나눔바른고딕"/>
                    <a:ea typeface="나눔바른고딕"/>
                  </a:rPr>
                  <a:t>3</a:t>
                </a:r>
                <a:endParaRPr lang="ko-KR" altLang="en-US" b="1" spc="-300">
                  <a:solidFill>
                    <a:srgbClr val="173f95"/>
                  </a:solidFill>
                  <a:latin typeface="나눔바른고딕"/>
                  <a:ea typeface="나눔바른고딕"/>
                </a:endParaRPr>
              </a:p>
            </p:txBody>
          </p:sp>
        </p:grpSp>
      </p:grpSp>
      <p:sp>
        <p:nvSpPr>
          <p:cNvPr id="59" name=""/>
          <p:cNvSpPr txBox="1"/>
          <p:nvPr/>
        </p:nvSpPr>
        <p:spPr>
          <a:xfrm>
            <a:off x="920750" y="5710873"/>
            <a:ext cx="9842500" cy="2974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1" lang="ko-KR" altLang="en-US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이 자료는 인터넷의 여러 자료를 활용하여 제작되었습니다</a:t>
            </a:r>
            <a:r>
              <a:rPr kumimoji="1" lang="en-US" altLang="ko-KR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. </a:t>
            </a:r>
            <a:r>
              <a:rPr kumimoji="1" lang="ko-KR" altLang="en-US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출처는 인터넷 블로그 및 </a:t>
            </a:r>
            <a:r>
              <a:rPr kumimoji="1" lang="en-US" altLang="ko-KR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K-ICT</a:t>
            </a:r>
            <a:r>
              <a:rPr kumimoji="1" lang="ko-KR" altLang="en-US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빅데이터센터 참고</a:t>
            </a:r>
            <a:r>
              <a:rPr kumimoji="1" lang="en-US" altLang="ko-KR" sz="1400" b="1" i="0" u="none" strike="noStrike" kern="1200" cap="none" spc="0" normalizeH="0" baseline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)</a:t>
            </a:r>
            <a:endParaRPr kumimoji="1" lang="en-US" altLang="ko-KR" sz="1400" b="1" i="0" u="none" strike="noStrike" kern="1200" cap="none" spc="0" normalizeH="0" baseline="0">
              <a:ln w="25400" cap="flat">
                <a:solidFill>
                  <a:schemeClr val="bg1"/>
                </a:solidFill>
                <a:miter/>
              </a:ln>
              <a:solidFill>
                <a:schemeClr val="bg1">
                  <a:lumMod val="65000"/>
                </a:schemeClr>
              </a:solidFill>
              <a:effectLst>
                <a:glow>
                  <a:schemeClr val="bg1"/>
                </a:glow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Shape</a:t>
            </a:r>
            <a:r>
              <a:rPr lang="ko-KR" altLang="en-US"/>
              <a:t> 변경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.raval()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차원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.reshape()</a:t>
            </a:r>
            <a:r>
              <a:rPr lang="ko-KR" altLang="en-US"/>
              <a:t>는 지정한 차원으로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.T</a:t>
            </a:r>
            <a:r>
              <a:rPr lang="ko-KR" altLang="en-US"/>
              <a:t>는 전치변환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822" y="1943820"/>
            <a:ext cx="5372850" cy="475363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949874"/>
            <a:ext cx="3984285" cy="4739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ko-KR" altLang="en-US"/>
              <a:t>선형대수 연산</a:t>
            </a:r>
            <a:r>
              <a:rPr lang="en-US" altLang="ko-KR"/>
              <a:t>(</a:t>
            </a:r>
            <a:r>
              <a:rPr lang="ko-KR" altLang="en-US"/>
              <a:t>전치 행렬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372" y="2369899"/>
            <a:ext cx="6068132" cy="4102577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4736" y="2952683"/>
            <a:ext cx="4905780" cy="2302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ko-KR" altLang="en-US"/>
              <a:t>브로드 캐스팅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742" y="1977169"/>
            <a:ext cx="6535061" cy="4610743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7260" y="1975522"/>
            <a:ext cx="4067742" cy="4403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ko-KR" altLang="en-US"/>
              <a:t>인덱스 배열로 인덱싱하기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466" y="2087424"/>
            <a:ext cx="5620534" cy="437785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5036" y="1947656"/>
            <a:ext cx="5481067" cy="4508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NumPy</a:t>
            </a:r>
            <a:r>
              <a:rPr lang="ko-KR" altLang="en-US"/>
              <a:t>의 주요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114300" lvl="0">
              <a:spcBef>
                <a:spcPts val="0"/>
              </a:spcBef>
              <a:buSzPct val="25000"/>
              <a:defRPr/>
            </a:pPr>
            <a:r>
              <a:rPr lang="en-US" altLang="ko-KR"/>
              <a:t>Bool</a:t>
            </a:r>
            <a:r>
              <a:rPr lang="ko-KR" altLang="en-US"/>
              <a:t>로 인덱싱하기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708" y="2252367"/>
            <a:ext cx="6392167" cy="425826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5647" y="2051740"/>
            <a:ext cx="4838953" cy="4684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xmlns:mc="http://schemas.openxmlformats.org/markup-compatibility/2006" xmlns:hp="http://schemas.haansoft.com/office/presentation/8.0" sz="4800" b="1" spc="-300" dirty="0" smtClean="0" mc:Ignorable="hp" hp:hslEmbossed="0">
            <a:ln w="25400" cap="flat">
              <a:solidFill>
                <a:schemeClr val="bg1"/>
              </a:solidFill>
              <a:miter/>
            </a:ln>
            <a:solidFill>
              <a:srgbClr val="173f95"/>
            </a:solidFill>
            <a:effectLst>
              <a:glow>
                <a:schemeClr val="bg1"/>
              </a:glow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Impact"/>
            <a:ea typeface="휴먼모음T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603</ep:Words>
  <ep:PresentationFormat>와이드스크린</ep:PresentationFormat>
  <ep:Paragraphs>126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1_Office 테마</vt:lpstr>
      <vt:lpstr>슬라이드 1</vt:lpstr>
      <vt:lpstr>NumPy 소개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NumPy의 주요 기능</vt:lpstr>
      <vt:lpstr>주요 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2019-01-19T08:23:23.000</dcterms:created>
  <dc:creator>aug559</dc:creator>
  <cp:lastModifiedBy>User</cp:lastModifiedBy>
  <dcterms:modified xsi:type="dcterms:W3CDTF">2021-09-07T07:38:47.260</dcterms:modified>
  <cp:revision>632</cp:revision>
  <dc:title>PowerPoint 프레젠테이션</dc:title>
  <cp:version/>
</cp:coreProperties>
</file>