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B2"/>
    <a:srgbClr val="CF2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1"/>
  </p:normalViewPr>
  <p:slideViewPr>
    <p:cSldViewPr snapToGrid="0" snapToObjects="1" showGuides="1">
      <p:cViewPr varScale="1">
        <p:scale>
          <a:sx n="86" d="100"/>
          <a:sy n="86" d="100"/>
        </p:scale>
        <p:origin x="248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830BF-79D4-1B44-B660-187C57B9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C3FA58-C53A-CD4E-98E5-9771C63B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35B02-C57D-4049-A44B-83D00054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79077-B1A8-A047-94D8-DD0FF4C0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BB7C0-C696-1D4C-AC60-EACB1118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E359A-540E-6948-91B5-77AC34D4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E934E-0FE6-1E4A-A71A-A0FE4ABF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D6757-A98E-964F-BFA0-77AACB0A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58DEA-E053-384C-A109-F869AA8F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08E66-FBC4-6445-A73D-BFD842F0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DEE491-BAD7-CA4F-A5A4-CBD604FB5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7357AF-270E-E443-B791-70D8941D4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1A1A5-766B-614B-B641-9C8AEC52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28B678-585E-F14E-AC5D-9EF468A8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907EF-F4A8-A344-9092-3C814EE9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2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B9628-C0BC-E041-B586-22C67AF0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49190-BA1B-B142-90AA-1B084BD1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9B1E1-A372-4E40-BCA0-06AAF391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E0672-F628-5C4E-8AD9-CC3F3D0E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9E655-214B-F847-873B-76D24CFB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841CF-6EA6-5D43-8A09-376007F7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E8E34-AED1-8142-9877-DE2D9B9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7B3912-F9C9-1347-8DBC-BF0A1CD8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93EAE-243B-DC4E-B403-C3A30D89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613DA-E6D9-E340-877C-3864F52E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8B07A-9ED4-EF4E-847B-A7811992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CA91C1-3EFD-EF4D-B744-33B1471F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92A0BA-4B03-7140-95D3-7CB569080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541D29-6B62-8E44-9994-FA6723A5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28FD3B-5860-CD45-A74D-60FF28BD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453545-2917-B442-9FD1-86159147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966B4-B5B7-B24B-B706-447B2A83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B5054-12E1-BD45-B7F0-0FF7EE5B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855752-35DF-194C-85C9-C896A643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601EFC-8425-294D-B7D1-C3E545E7B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32B80A-B58E-B34F-973C-10A9DB433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CA3063-6019-624E-B86C-444885FA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FEE812-0910-994D-9F85-7BBFCE42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3D362E-C6F4-2144-BEDE-AA2420FA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08BC2-D950-C743-8236-B34C57D4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84CE8A-3B89-B546-A7D9-B3F523A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43B0EC-1D13-4C4C-81E1-A425398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EE1740-F37B-7947-A560-A8AD04C6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4372D3-84D1-A541-B0F4-89D14D46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FFC0A6-4422-C845-AB20-C6B33862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834CB0-A6F7-1F45-8F05-360D07D4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FADFA-57CB-6E46-BBDF-780C30FD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B58CEB-7F28-514E-AF8F-59B17766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70411-5389-334A-AAAE-2AE6EDB6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15576-CD74-0341-A48E-F136A96C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5F6CD-D8F7-BA4A-B951-E032486B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5C340E-8169-7041-B6B1-A6F95D03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7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59B1F-9301-C842-ADE6-2E4B1259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A66C9B-B15E-7548-A096-291FFBAD2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3C0B9E-2228-9645-B88D-561E486F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004BB-41C3-6742-BE18-03C50307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A92740-976D-AD46-864D-AA99DA58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A4A68D-6D54-7C4E-AD4C-B6BCD26B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BB1CC6-A6C9-EA4C-A6BA-F77D4F85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5D382-0716-1E43-A1A9-7145D7F6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08A8D-7246-D54D-BC10-0A8EE572E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36A4-B3F3-844B-BFAC-751EB0ED9BB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B1413-C591-2E4E-B4ED-F5E167CD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EFDFBB-2BEA-CB40-8BEF-B5E0FF9E8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97F0-F371-2343-97F4-BDE8A1BE56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0FAB1087-4924-1145-96BA-BB063D8B6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92568"/>
              </p:ext>
            </p:extLst>
          </p:nvPr>
        </p:nvGraphicFramePr>
        <p:xfrm>
          <a:off x="3267857" y="719665"/>
          <a:ext cx="3603600" cy="36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0">
                  <a:extLst>
                    <a:ext uri="{9D8B030D-6E8A-4147-A177-3AD203B41FA5}">
                      <a16:colId xmlns:a16="http://schemas.microsoft.com/office/drawing/2014/main" val="4135437824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916112348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2669577910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4369003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4067538495"/>
                    </a:ext>
                  </a:extLst>
                </a:gridCol>
              </a:tblGrid>
              <a:tr h="7207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53788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78050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00520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3733"/>
                  </a:ext>
                </a:extLst>
              </a:tr>
              <a:tr h="7207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1021" marR="61021" marT="30510" marB="30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77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56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ga82jiq</dc:creator>
  <cp:lastModifiedBy>ga82jiq</cp:lastModifiedBy>
  <cp:revision>2</cp:revision>
  <dcterms:created xsi:type="dcterms:W3CDTF">2018-10-16T19:02:15Z</dcterms:created>
  <dcterms:modified xsi:type="dcterms:W3CDTF">2018-10-16T19:20:53Z</dcterms:modified>
</cp:coreProperties>
</file>