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88" r:id="rId12"/>
    <p:sldId id="267" r:id="rId13"/>
    <p:sldId id="268" r:id="rId14"/>
    <p:sldId id="272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3" r:id="rId24"/>
    <p:sldId id="274" r:id="rId25"/>
    <p:sldId id="275" r:id="rId26"/>
    <p:sldId id="290" r:id="rId27"/>
    <p:sldId id="291" r:id="rId28"/>
    <p:sldId id="276" r:id="rId29"/>
    <p:sldId id="292" r:id="rId30"/>
    <p:sldId id="285" r:id="rId31"/>
    <p:sldId id="284" r:id="rId32"/>
    <p:sldId id="293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F36F0-E25F-48BC-8034-D6AF0C89DC21}" v="64" dt="2025-02-14T04:03:26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joel urias paramo" userId="aebf505504e31401" providerId="LiveId" clId="{3CDF36F0-E25F-48BC-8034-D6AF0C89DC21}"/>
    <pc:docChg chg="undo redo custSel addSld delSld modSld sldOrd">
      <pc:chgData name="jordan joel urias paramo" userId="aebf505504e31401" providerId="LiveId" clId="{3CDF36F0-E25F-48BC-8034-D6AF0C89DC21}" dt="2025-02-14T04:32:52.856" v="1155" actId="20577"/>
      <pc:docMkLst>
        <pc:docMk/>
      </pc:docMkLst>
      <pc:sldChg chg="modSp mod">
        <pc:chgData name="jordan joel urias paramo" userId="aebf505504e31401" providerId="LiveId" clId="{3CDF36F0-E25F-48BC-8034-D6AF0C89DC21}" dt="2025-02-14T03:47:57.192" v="633" actId="27636"/>
        <pc:sldMkLst>
          <pc:docMk/>
          <pc:sldMk cId="1816970839" sldId="261"/>
        </pc:sldMkLst>
        <pc:spChg chg="mod">
          <ac:chgData name="jordan joel urias paramo" userId="aebf505504e31401" providerId="LiveId" clId="{3CDF36F0-E25F-48BC-8034-D6AF0C89DC21}" dt="2025-02-14T03:47:57.192" v="633" actId="27636"/>
          <ac:spMkLst>
            <pc:docMk/>
            <pc:sldMk cId="1816970839" sldId="261"/>
            <ac:spMk id="3" creationId="{4A727064-A962-2C93-70CF-BFC7FCC527CF}"/>
          </ac:spMkLst>
        </pc:spChg>
      </pc:sldChg>
      <pc:sldChg chg="addSp delSp modSp mod ord">
        <pc:chgData name="jordan joel urias paramo" userId="aebf505504e31401" providerId="LiveId" clId="{3CDF36F0-E25F-48BC-8034-D6AF0C89DC21}" dt="2025-02-14T03:50:28.022" v="667" actId="1076"/>
        <pc:sldMkLst>
          <pc:docMk/>
          <pc:sldMk cId="3252013257" sldId="263"/>
        </pc:sldMkLst>
        <pc:spChg chg="mod">
          <ac:chgData name="jordan joel urias paramo" userId="aebf505504e31401" providerId="LiveId" clId="{3CDF36F0-E25F-48BC-8034-D6AF0C89DC21}" dt="2025-02-14T03:49:57.524" v="656" actId="20577"/>
          <ac:spMkLst>
            <pc:docMk/>
            <pc:sldMk cId="3252013257" sldId="263"/>
            <ac:spMk id="2" creationId="{4FB7E6FE-07CA-0E2E-0940-DB9CC0DE36B6}"/>
          </ac:spMkLst>
        </pc:spChg>
        <pc:spChg chg="add del mod">
          <ac:chgData name="jordan joel urias paramo" userId="aebf505504e31401" providerId="LiveId" clId="{3CDF36F0-E25F-48BC-8034-D6AF0C89DC21}" dt="2025-02-14T03:49:50.550" v="653" actId="21"/>
          <ac:spMkLst>
            <pc:docMk/>
            <pc:sldMk cId="3252013257" sldId="263"/>
            <ac:spMk id="5" creationId="{EA1F3BCF-E845-AEAF-F4FD-6B9122407941}"/>
          </ac:spMkLst>
        </pc:spChg>
        <pc:spChg chg="add del mod">
          <ac:chgData name="jordan joel urias paramo" userId="aebf505504e31401" providerId="LiveId" clId="{3CDF36F0-E25F-48BC-8034-D6AF0C89DC21}" dt="2025-02-14T03:49:54.589" v="654" actId="21"/>
          <ac:spMkLst>
            <pc:docMk/>
            <pc:sldMk cId="3252013257" sldId="263"/>
            <ac:spMk id="6" creationId="{A07F199C-DA63-4D54-F5B2-182809FD0057}"/>
          </ac:spMkLst>
        </pc:spChg>
        <pc:spChg chg="add del mod">
          <ac:chgData name="jordan joel urias paramo" userId="aebf505504e31401" providerId="LiveId" clId="{3CDF36F0-E25F-48BC-8034-D6AF0C89DC21}" dt="2025-02-14T03:50:28.022" v="667" actId="1076"/>
          <ac:spMkLst>
            <pc:docMk/>
            <pc:sldMk cId="3252013257" sldId="263"/>
            <ac:spMk id="7" creationId="{1301D71F-980B-EFB8-5E0C-5ECB2A5A846A}"/>
          </ac:spMkLst>
        </pc:spChg>
        <pc:graphicFrameChg chg="del">
          <ac:chgData name="jordan joel urias paramo" userId="aebf505504e31401" providerId="LiveId" clId="{3CDF36F0-E25F-48BC-8034-D6AF0C89DC21}" dt="2025-02-14T03:49:27.018" v="649" actId="21"/>
          <ac:graphicFrameMkLst>
            <pc:docMk/>
            <pc:sldMk cId="3252013257" sldId="263"/>
            <ac:graphicFrameMk id="4" creationId="{2025FA9A-E920-53CB-AA12-60819B8C9F71}"/>
          </ac:graphicFrameMkLst>
        </pc:graphicFrameChg>
        <pc:picChg chg="add mod">
          <ac:chgData name="jordan joel urias paramo" userId="aebf505504e31401" providerId="LiveId" clId="{3CDF36F0-E25F-48BC-8034-D6AF0C89DC21}" dt="2025-02-14T03:50:16.586" v="663" actId="1076"/>
          <ac:picMkLst>
            <pc:docMk/>
            <pc:sldMk cId="3252013257" sldId="263"/>
            <ac:picMk id="8" creationId="{E2D6EF46-562F-C76D-7CCA-14ACA6FE3BED}"/>
          </ac:picMkLst>
        </pc:picChg>
      </pc:sldChg>
      <pc:sldChg chg="del">
        <pc:chgData name="jordan joel urias paramo" userId="aebf505504e31401" providerId="LiveId" clId="{3CDF36F0-E25F-48BC-8034-D6AF0C89DC21}" dt="2025-02-14T03:50:31.587" v="668" actId="2696"/>
        <pc:sldMkLst>
          <pc:docMk/>
          <pc:sldMk cId="1462439001" sldId="266"/>
        </pc:sldMkLst>
      </pc:sldChg>
      <pc:sldChg chg="modSp new mod">
        <pc:chgData name="jordan joel urias paramo" userId="aebf505504e31401" providerId="LiveId" clId="{3CDF36F0-E25F-48BC-8034-D6AF0C89DC21}" dt="2025-02-14T02:26:24.437" v="4" actId="27636"/>
        <pc:sldMkLst>
          <pc:docMk/>
          <pc:sldMk cId="1838256527" sldId="268"/>
        </pc:sldMkLst>
        <pc:spChg chg="mod">
          <ac:chgData name="jordan joel urias paramo" userId="aebf505504e31401" providerId="LiveId" clId="{3CDF36F0-E25F-48BC-8034-D6AF0C89DC21}" dt="2025-02-14T02:26:24.437" v="4" actId="27636"/>
          <ac:spMkLst>
            <pc:docMk/>
            <pc:sldMk cId="1838256527" sldId="268"/>
            <ac:spMk id="2" creationId="{57B0100B-3CC2-A02A-CFF9-42C7FD369B86}"/>
          </ac:spMkLst>
        </pc:spChg>
      </pc:sldChg>
      <pc:sldChg chg="new del">
        <pc:chgData name="jordan joel urias paramo" userId="aebf505504e31401" providerId="LiveId" clId="{3CDF36F0-E25F-48BC-8034-D6AF0C89DC21}" dt="2025-02-14T02:27:25.517" v="12" actId="2696"/>
        <pc:sldMkLst>
          <pc:docMk/>
          <pc:sldMk cId="659860439" sldId="269"/>
        </pc:sldMkLst>
      </pc:sldChg>
      <pc:sldChg chg="addSp delSp modSp new add del mod">
        <pc:chgData name="jordan joel urias paramo" userId="aebf505504e31401" providerId="LiveId" clId="{3CDF36F0-E25F-48BC-8034-D6AF0C89DC21}" dt="2025-02-14T02:42:40.923" v="165" actId="12"/>
        <pc:sldMkLst>
          <pc:docMk/>
          <pc:sldMk cId="1070458833" sldId="270"/>
        </pc:sldMkLst>
        <pc:spChg chg="mod">
          <ac:chgData name="jordan joel urias paramo" userId="aebf505504e31401" providerId="LiveId" clId="{3CDF36F0-E25F-48BC-8034-D6AF0C89DC21}" dt="2025-02-14T02:40:32.512" v="141"/>
          <ac:spMkLst>
            <pc:docMk/>
            <pc:sldMk cId="1070458833" sldId="270"/>
            <ac:spMk id="2" creationId="{E97D95E5-DF63-C6BB-FE4D-0F708B0DE802}"/>
          </ac:spMkLst>
        </pc:spChg>
        <pc:spChg chg="mod">
          <ac:chgData name="jordan joel urias paramo" userId="aebf505504e31401" providerId="LiveId" clId="{3CDF36F0-E25F-48BC-8034-D6AF0C89DC21}" dt="2025-02-14T02:40:07.213" v="135" actId="12"/>
          <ac:spMkLst>
            <pc:docMk/>
            <pc:sldMk cId="1070458833" sldId="270"/>
            <ac:spMk id="3" creationId="{FBA9DEE3-87FC-BC07-A08C-31A50666746E}"/>
          </ac:spMkLst>
        </pc:spChg>
        <pc:spChg chg="add del mod">
          <ac:chgData name="jordan joel urias paramo" userId="aebf505504e31401" providerId="LiveId" clId="{3CDF36F0-E25F-48BC-8034-D6AF0C89DC21}" dt="2025-02-14T02:42:40.923" v="165" actId="12"/>
          <ac:spMkLst>
            <pc:docMk/>
            <pc:sldMk cId="1070458833" sldId="270"/>
            <ac:spMk id="4" creationId="{324A0840-F397-A964-E36D-A60EE3D28D98}"/>
          </ac:spMkLst>
        </pc:spChg>
        <pc:spChg chg="add del mod">
          <ac:chgData name="jordan joel urias paramo" userId="aebf505504e31401" providerId="LiveId" clId="{3CDF36F0-E25F-48BC-8034-D6AF0C89DC21}" dt="2025-02-14T02:31:17.994" v="56"/>
          <ac:spMkLst>
            <pc:docMk/>
            <pc:sldMk cId="1070458833" sldId="270"/>
            <ac:spMk id="5" creationId="{E4762F8F-1529-74C1-326A-161AE8CFBAB7}"/>
          </ac:spMkLst>
        </pc:spChg>
        <pc:spChg chg="add mod">
          <ac:chgData name="jordan joel urias paramo" userId="aebf505504e31401" providerId="LiveId" clId="{3CDF36F0-E25F-48BC-8034-D6AF0C89DC21}" dt="2025-02-14T02:39:46.582" v="127" actId="113"/>
          <ac:spMkLst>
            <pc:docMk/>
            <pc:sldMk cId="1070458833" sldId="270"/>
            <ac:spMk id="6" creationId="{A4FA4A57-F1C0-B152-E0FA-011D2ACB3657}"/>
          </ac:spMkLst>
        </pc:spChg>
        <pc:spChg chg="add mod">
          <ac:chgData name="jordan joel urias paramo" userId="aebf505504e31401" providerId="LiveId" clId="{3CDF36F0-E25F-48BC-8034-D6AF0C89DC21}" dt="2025-02-14T02:40:03.855" v="132"/>
          <ac:spMkLst>
            <pc:docMk/>
            <pc:sldMk cId="1070458833" sldId="270"/>
            <ac:spMk id="7" creationId="{26CB7C5E-5630-E821-2289-8FBCC6EB6981}"/>
          </ac:spMkLst>
        </pc:spChg>
      </pc:sldChg>
      <pc:sldChg chg="add del">
        <pc:chgData name="jordan joel urias paramo" userId="aebf505504e31401" providerId="LiveId" clId="{3CDF36F0-E25F-48BC-8034-D6AF0C89DC21}" dt="2025-02-14T02:32:45.896" v="66" actId="2696"/>
        <pc:sldMkLst>
          <pc:docMk/>
          <pc:sldMk cId="3953687334" sldId="271"/>
        </pc:sldMkLst>
      </pc:sldChg>
      <pc:sldChg chg="addSp delSp modSp new mod setBg">
        <pc:chgData name="jordan joel urias paramo" userId="aebf505504e31401" providerId="LiveId" clId="{3CDF36F0-E25F-48BC-8034-D6AF0C89DC21}" dt="2025-02-14T02:59:38.486" v="631" actId="20577"/>
        <pc:sldMkLst>
          <pc:docMk/>
          <pc:sldMk cId="3158272817" sldId="272"/>
        </pc:sldMkLst>
        <pc:spChg chg="mod">
          <ac:chgData name="jordan joel urias paramo" userId="aebf505504e31401" providerId="LiveId" clId="{3CDF36F0-E25F-48BC-8034-D6AF0C89DC21}" dt="2025-02-14T02:31:32.366" v="62" actId="26606"/>
          <ac:spMkLst>
            <pc:docMk/>
            <pc:sldMk cId="3158272817" sldId="272"/>
            <ac:spMk id="2" creationId="{DFE5375A-2A8F-674E-1771-3C1D2FF28F1E}"/>
          </ac:spMkLst>
        </pc:spChg>
        <pc:spChg chg="add del mod">
          <ac:chgData name="jordan joel urias paramo" userId="aebf505504e31401" providerId="LiveId" clId="{3CDF36F0-E25F-48BC-8034-D6AF0C89DC21}" dt="2025-02-14T02:31:19.329" v="57"/>
          <ac:spMkLst>
            <pc:docMk/>
            <pc:sldMk cId="3158272817" sldId="272"/>
            <ac:spMk id="3" creationId="{726954D5-8710-346B-0A57-4D926241CAE9}"/>
          </ac:spMkLst>
        </pc:spChg>
        <pc:spChg chg="add mod">
          <ac:chgData name="jordan joel urias paramo" userId="aebf505504e31401" providerId="LiveId" clId="{3CDF36F0-E25F-48BC-8034-D6AF0C89DC21}" dt="2025-02-14T02:59:38.486" v="631" actId="20577"/>
          <ac:spMkLst>
            <pc:docMk/>
            <pc:sldMk cId="3158272817" sldId="272"/>
            <ac:spMk id="32" creationId="{2A706EE0-1BE3-6A9F-C537-4966EAA05875}"/>
          </ac:spMkLst>
        </pc:spChg>
        <pc:graphicFrameChg chg="add mod">
          <ac:chgData name="jordan joel urias paramo" userId="aebf505504e31401" providerId="LiveId" clId="{3CDF36F0-E25F-48BC-8034-D6AF0C89DC21}" dt="2025-02-14T02:29:13.357" v="38"/>
          <ac:graphicFrameMkLst>
            <pc:docMk/>
            <pc:sldMk cId="3158272817" sldId="272"/>
            <ac:graphicFrameMk id="4" creationId="{6A3B49F8-1D58-D8C5-F1C6-30CE47D5DC37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5" creationId="{26C9BF5A-608D-CBF4-CB5C-D812A6630F64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6" creationId="{EDF35867-F21A-EC1E-D603-50D0A4CF765B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7" creationId="{042CF290-EE92-D0D7-5E8B-80E96FB04A9D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8" creationId="{EEBCEFC4-DB3E-FFC7-3184-FA814E2C7D9B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9" creationId="{95A20212-AAAF-86F8-B003-33C6A73E298C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10" creationId="{4214F230-CACA-2A3D-264D-576293271FED}"/>
          </ac:graphicFrameMkLst>
        </pc:graphicFrameChg>
        <pc:graphicFrameChg chg="add mod">
          <ac:chgData name="jordan joel urias paramo" userId="aebf505504e31401" providerId="LiveId" clId="{3CDF36F0-E25F-48BC-8034-D6AF0C89DC21}" dt="2025-02-14T02:28:48.029" v="27"/>
          <ac:graphicFrameMkLst>
            <pc:docMk/>
            <pc:sldMk cId="3158272817" sldId="272"/>
            <ac:graphicFrameMk id="11" creationId="{BC109CD1-3827-4216-0092-330727256E0B}"/>
          </ac:graphicFrameMkLst>
        </pc:graphicFrameChg>
        <pc:graphicFrameChg chg="add mod modGraphic">
          <ac:chgData name="jordan joel urias paramo" userId="aebf505504e31401" providerId="LiveId" clId="{3CDF36F0-E25F-48BC-8034-D6AF0C89DC21}" dt="2025-02-14T02:29:12.862" v="37" actId="14100"/>
          <ac:graphicFrameMkLst>
            <pc:docMk/>
            <pc:sldMk cId="3158272817" sldId="272"/>
            <ac:graphicFrameMk id="12" creationId="{E740D8AC-E8E2-8B26-B8F0-3C48C6780B0C}"/>
          </ac:graphicFrameMkLst>
        </pc:graphicFrameChg>
        <pc:graphicFrameChg chg="add mod">
          <ac:chgData name="jordan joel urias paramo" userId="aebf505504e31401" providerId="LiveId" clId="{3CDF36F0-E25F-48BC-8034-D6AF0C89DC21}" dt="2025-02-14T02:29:32.087" v="48"/>
          <ac:graphicFrameMkLst>
            <pc:docMk/>
            <pc:sldMk cId="3158272817" sldId="272"/>
            <ac:graphicFrameMk id="13" creationId="{EA2C2C27-86EE-68B0-BD3C-FEF4D0C511C3}"/>
          </ac:graphicFrameMkLst>
        </pc:graphicFrameChg>
        <pc:graphicFrameChg chg="add mod">
          <ac:chgData name="jordan joel urias paramo" userId="aebf505504e31401" providerId="LiveId" clId="{3CDF36F0-E25F-48BC-8034-D6AF0C89DC21}" dt="2025-02-14T02:29:19.447" v="39"/>
          <ac:graphicFrameMkLst>
            <pc:docMk/>
            <pc:sldMk cId="3158272817" sldId="272"/>
            <ac:graphicFrameMk id="14" creationId="{49EC43C3-BF14-C053-60E4-59DC79927963}"/>
          </ac:graphicFrameMkLst>
        </pc:graphicFrameChg>
        <pc:graphicFrameChg chg="add mod">
          <ac:chgData name="jordan joel urias paramo" userId="aebf505504e31401" providerId="LiveId" clId="{3CDF36F0-E25F-48BC-8034-D6AF0C89DC21}" dt="2025-02-14T02:29:19.447" v="39"/>
          <ac:graphicFrameMkLst>
            <pc:docMk/>
            <pc:sldMk cId="3158272817" sldId="272"/>
            <ac:graphicFrameMk id="15" creationId="{25E07C30-61F4-F552-A0AC-D3F597FFCF50}"/>
          </ac:graphicFrameMkLst>
        </pc:graphicFrameChg>
        <pc:graphicFrameChg chg="add mod">
          <ac:chgData name="jordan joel urias paramo" userId="aebf505504e31401" providerId="LiveId" clId="{3CDF36F0-E25F-48BC-8034-D6AF0C89DC21}" dt="2025-02-14T02:29:19.447" v="39"/>
          <ac:graphicFrameMkLst>
            <pc:docMk/>
            <pc:sldMk cId="3158272817" sldId="272"/>
            <ac:graphicFrameMk id="16" creationId="{77BC878D-7D26-637C-1B92-A71B5E9DE047}"/>
          </ac:graphicFrameMkLst>
        </pc:graphicFrameChg>
        <pc:graphicFrameChg chg="add mod">
          <ac:chgData name="jordan joel urias paramo" userId="aebf505504e31401" providerId="LiveId" clId="{3CDF36F0-E25F-48BC-8034-D6AF0C89DC21}" dt="2025-02-14T02:29:19.447" v="39"/>
          <ac:graphicFrameMkLst>
            <pc:docMk/>
            <pc:sldMk cId="3158272817" sldId="272"/>
            <ac:graphicFrameMk id="17" creationId="{C85FD773-8598-3A2A-B37C-F610E7E94D40}"/>
          </ac:graphicFrameMkLst>
        </pc:graphicFrameChg>
        <pc:graphicFrameChg chg="add mod">
          <ac:chgData name="jordan joel urias paramo" userId="aebf505504e31401" providerId="LiveId" clId="{3CDF36F0-E25F-48BC-8034-D6AF0C89DC21}" dt="2025-02-14T02:29:19.447" v="39"/>
          <ac:graphicFrameMkLst>
            <pc:docMk/>
            <pc:sldMk cId="3158272817" sldId="272"/>
            <ac:graphicFrameMk id="18" creationId="{D117F940-5612-0084-9771-EC5BF138811A}"/>
          </ac:graphicFrameMkLst>
        </pc:graphicFrameChg>
        <pc:graphicFrameChg chg="add mod">
          <ac:chgData name="jordan joel urias paramo" userId="aebf505504e31401" providerId="LiveId" clId="{3CDF36F0-E25F-48BC-8034-D6AF0C89DC21}" dt="2025-02-14T02:29:19.447" v="39"/>
          <ac:graphicFrameMkLst>
            <pc:docMk/>
            <pc:sldMk cId="3158272817" sldId="272"/>
            <ac:graphicFrameMk id="19" creationId="{EB965038-ADF4-A403-EA01-18D3FB1BD8B6}"/>
          </ac:graphicFrameMkLst>
        </pc:graphicFrameChg>
        <pc:graphicFrameChg chg="add mod">
          <ac:chgData name="jordan joel urias paramo" userId="aebf505504e31401" providerId="LiveId" clId="{3CDF36F0-E25F-48BC-8034-D6AF0C89DC21}" dt="2025-02-14T02:29:31.017" v="45" actId="1076"/>
          <ac:graphicFrameMkLst>
            <pc:docMk/>
            <pc:sldMk cId="3158272817" sldId="272"/>
            <ac:graphicFrameMk id="20" creationId="{19C25A8D-8A30-5757-DE6C-B80B71205523}"/>
          </ac:graphicFrameMkLst>
        </pc:graphicFrameChg>
        <pc:graphicFrameChg chg="add mod modGraphic">
          <ac:chgData name="jordan joel urias paramo" userId="aebf505504e31401" providerId="LiveId" clId="{3CDF36F0-E25F-48BC-8034-D6AF0C89DC21}" dt="2025-02-14T02:29:31.744" v="47" actId="14100"/>
          <ac:graphicFrameMkLst>
            <pc:docMk/>
            <pc:sldMk cId="3158272817" sldId="272"/>
            <ac:graphicFrameMk id="21" creationId="{3FDC052D-3159-0223-CF64-98C36256EA19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7.008" v="50"/>
          <ac:graphicFrameMkLst>
            <pc:docMk/>
            <pc:sldMk cId="3158272817" sldId="272"/>
            <ac:graphicFrameMk id="22" creationId="{70ABAA53-0F95-EEBB-B559-40F136766535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3" creationId="{4CC9115A-C0EC-EB1B-1051-0EE92858BE6F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4" creationId="{12E4B496-C298-A5B2-7415-D5178FF0EF88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5" creationId="{7A85EFAF-E57B-CFDA-DFFB-8B07A02A2D27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6" creationId="{0CFFF3D8-F3C8-8CE6-FBEA-F39EBC76AD66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7" creationId="{4302CA25-332A-00A4-4B4E-69726A71F19D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8" creationId="{59B2412D-5EDF-B400-FA68-4395763C8214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29" creationId="{8278D03B-EEF9-A64A-DF80-D21E73953170}"/>
          </ac:graphicFrameMkLst>
        </pc:graphicFrameChg>
        <pc:graphicFrameChg chg="add mod">
          <ac:chgData name="jordan joel urias paramo" userId="aebf505504e31401" providerId="LiveId" clId="{3CDF36F0-E25F-48BC-8034-D6AF0C89DC21}" dt="2025-02-14T02:29:46.091" v="49"/>
          <ac:graphicFrameMkLst>
            <pc:docMk/>
            <pc:sldMk cId="3158272817" sldId="272"/>
            <ac:graphicFrameMk id="30" creationId="{FA7913D4-ED08-BE7A-8607-DD07D7BB161B}"/>
          </ac:graphicFrameMkLst>
        </pc:graphicFrameChg>
        <pc:graphicFrameChg chg="add mod modGraphic">
          <ac:chgData name="jordan joel urias paramo" userId="aebf505504e31401" providerId="LiveId" clId="{3CDF36F0-E25F-48BC-8034-D6AF0C89DC21}" dt="2025-02-14T02:31:38.817" v="63" actId="14734"/>
          <ac:graphicFrameMkLst>
            <pc:docMk/>
            <pc:sldMk cId="3158272817" sldId="272"/>
            <ac:graphicFrameMk id="31" creationId="{2E2F6E91-0101-7D1C-DE15-21DB2C5DF895}"/>
          </ac:graphicFrameMkLst>
        </pc:graphicFrameChg>
        <pc:picChg chg="add del">
          <ac:chgData name="jordan joel urias paramo" userId="aebf505504e31401" providerId="LiveId" clId="{3CDF36F0-E25F-48BC-8034-D6AF0C89DC21}" dt="2025-02-14T02:31:30.885" v="59" actId="26606"/>
          <ac:picMkLst>
            <pc:docMk/>
            <pc:sldMk cId="3158272817" sldId="272"/>
            <ac:picMk id="36" creationId="{B577D423-FE81-4236-89DE-39776B810941}"/>
          </ac:picMkLst>
        </pc:picChg>
        <pc:picChg chg="add del">
          <ac:chgData name="jordan joel urias paramo" userId="aebf505504e31401" providerId="LiveId" clId="{3CDF36F0-E25F-48BC-8034-D6AF0C89DC21}" dt="2025-02-14T02:31:32.288" v="61" actId="26606"/>
          <ac:picMkLst>
            <pc:docMk/>
            <pc:sldMk cId="3158272817" sldId="272"/>
            <ac:picMk id="38" creationId="{82AABC82-C2D1-4340-A6DF-6E73DF06FCAC}"/>
          </ac:picMkLst>
        </pc:picChg>
        <pc:picChg chg="add">
          <ac:chgData name="jordan joel urias paramo" userId="aebf505504e31401" providerId="LiveId" clId="{3CDF36F0-E25F-48BC-8034-D6AF0C89DC21}" dt="2025-02-14T02:31:32.366" v="62" actId="26606"/>
          <ac:picMkLst>
            <pc:docMk/>
            <pc:sldMk cId="3158272817" sldId="272"/>
            <ac:picMk id="40" creationId="{B577D423-FE81-4236-89DE-39776B810941}"/>
          </ac:picMkLst>
        </pc:picChg>
      </pc:sldChg>
      <pc:sldChg chg="addSp delSp modSp new mod">
        <pc:chgData name="jordan joel urias paramo" userId="aebf505504e31401" providerId="LiveId" clId="{3CDF36F0-E25F-48BC-8034-D6AF0C89DC21}" dt="2025-02-14T02:33:58.386" v="90" actId="113"/>
        <pc:sldMkLst>
          <pc:docMk/>
          <pc:sldMk cId="2439938361" sldId="273"/>
        </pc:sldMkLst>
        <pc:spChg chg="mod">
          <ac:chgData name="jordan joel urias paramo" userId="aebf505504e31401" providerId="LiveId" clId="{3CDF36F0-E25F-48BC-8034-D6AF0C89DC21}" dt="2025-02-14T02:33:12.632" v="71" actId="27636"/>
          <ac:spMkLst>
            <pc:docMk/>
            <pc:sldMk cId="2439938361" sldId="273"/>
            <ac:spMk id="2" creationId="{D6E29172-8DBD-775C-C983-3D31A4791BE2}"/>
          </ac:spMkLst>
        </pc:spChg>
        <pc:spChg chg="add del mod">
          <ac:chgData name="jordan joel urias paramo" userId="aebf505504e31401" providerId="LiveId" clId="{3CDF36F0-E25F-48BC-8034-D6AF0C89DC21}" dt="2025-02-14T02:33:58.386" v="90" actId="113"/>
          <ac:spMkLst>
            <pc:docMk/>
            <pc:sldMk cId="2439938361" sldId="273"/>
            <ac:spMk id="3" creationId="{10B84D5D-669D-EF9E-66E0-A3CDE29A1C37}"/>
          </ac:spMkLst>
        </pc:spChg>
        <pc:spChg chg="add mod">
          <ac:chgData name="jordan joel urias paramo" userId="aebf505504e31401" providerId="LiveId" clId="{3CDF36F0-E25F-48BC-8034-D6AF0C89DC21}" dt="2025-02-14T02:33:21.209" v="73"/>
          <ac:spMkLst>
            <pc:docMk/>
            <pc:sldMk cId="2439938361" sldId="273"/>
            <ac:spMk id="4" creationId="{26074AAF-BD9F-BADD-FF1A-E2C84CAFE009}"/>
          </ac:spMkLst>
        </pc:spChg>
        <pc:spChg chg="add mod">
          <ac:chgData name="jordan joel urias paramo" userId="aebf505504e31401" providerId="LiveId" clId="{3CDF36F0-E25F-48BC-8034-D6AF0C89DC21}" dt="2025-02-14T02:33:46.227" v="85"/>
          <ac:spMkLst>
            <pc:docMk/>
            <pc:sldMk cId="2439938361" sldId="273"/>
            <ac:spMk id="5" creationId="{DB1822F6-614A-7EB3-3BB4-64825802FCBB}"/>
          </ac:spMkLst>
        </pc:spChg>
      </pc:sldChg>
      <pc:sldChg chg="add">
        <pc:chgData name="jordan joel urias paramo" userId="aebf505504e31401" providerId="LiveId" clId="{3CDF36F0-E25F-48BC-8034-D6AF0C89DC21}" dt="2025-02-14T02:34:00.983" v="91"/>
        <pc:sldMkLst>
          <pc:docMk/>
          <pc:sldMk cId="213777197" sldId="274"/>
        </pc:sldMkLst>
      </pc:sldChg>
      <pc:sldChg chg="addSp delSp modSp new mod setBg setClrOvrMap">
        <pc:chgData name="jordan joel urias paramo" userId="aebf505504e31401" providerId="LiveId" clId="{3CDF36F0-E25F-48BC-8034-D6AF0C89DC21}" dt="2025-02-14T04:05:29.408" v="786" actId="123"/>
        <pc:sldMkLst>
          <pc:docMk/>
          <pc:sldMk cId="1740545551" sldId="275"/>
        </pc:sldMkLst>
        <pc:spChg chg="mod">
          <ac:chgData name="jordan joel urias paramo" userId="aebf505504e31401" providerId="LiveId" clId="{3CDF36F0-E25F-48BC-8034-D6AF0C89DC21}" dt="2025-02-14T03:57:08.661" v="743" actId="26606"/>
          <ac:spMkLst>
            <pc:docMk/>
            <pc:sldMk cId="1740545551" sldId="275"/>
            <ac:spMk id="2" creationId="{A84F4DE1-4865-1EAD-1E80-179D166BE799}"/>
          </ac:spMkLst>
        </pc:spChg>
        <pc:spChg chg="add del mod">
          <ac:chgData name="jordan joel urias paramo" userId="aebf505504e31401" providerId="LiveId" clId="{3CDF36F0-E25F-48BC-8034-D6AF0C89DC21}" dt="2025-02-14T04:05:29.408" v="786" actId="123"/>
          <ac:spMkLst>
            <pc:docMk/>
            <pc:sldMk cId="1740545551" sldId="275"/>
            <ac:spMk id="3" creationId="{FBCF57DA-32AB-66B2-C75A-BBEA49024182}"/>
          </ac:spMkLst>
        </pc:spChg>
        <pc:spChg chg="add mod">
          <ac:chgData name="jordan joel urias paramo" userId="aebf505504e31401" providerId="LiveId" clId="{3CDF36F0-E25F-48BC-8034-D6AF0C89DC21}" dt="2025-02-14T02:37:58.637" v="115"/>
          <ac:spMkLst>
            <pc:docMk/>
            <pc:sldMk cId="1740545551" sldId="275"/>
            <ac:spMk id="4" creationId="{F9195B92-4785-BAFE-1E9E-8F96150CBC69}"/>
          </ac:spMkLst>
        </pc:spChg>
        <pc:spChg chg="add del">
          <ac:chgData name="jordan joel urias paramo" userId="aebf505504e31401" providerId="LiveId" clId="{3CDF36F0-E25F-48BC-8034-D6AF0C89DC21}" dt="2025-02-14T04:05:20.929" v="784" actId="26606"/>
          <ac:spMkLst>
            <pc:docMk/>
            <pc:sldMk cId="1740545551" sldId="275"/>
            <ac:spMk id="14" creationId="{95CB840F-8E41-4CA5-B79B-25CC80AD234A}"/>
          </ac:spMkLst>
        </pc:spChg>
        <pc:spChg chg="add">
          <ac:chgData name="jordan joel urias paramo" userId="aebf505504e31401" providerId="LiveId" clId="{3CDF36F0-E25F-48BC-8034-D6AF0C89DC21}" dt="2025-02-14T04:05:20.929" v="784" actId="26606"/>
          <ac:spMkLst>
            <pc:docMk/>
            <pc:sldMk cId="1740545551" sldId="275"/>
            <ac:spMk id="19" creationId="{95CB840F-8E41-4CA5-B79B-25CC80AD234A}"/>
          </ac:spMkLst>
        </pc:spChg>
        <pc:picChg chg="add mod">
          <ac:chgData name="jordan joel urias paramo" userId="aebf505504e31401" providerId="LiveId" clId="{3CDF36F0-E25F-48BC-8034-D6AF0C89DC21}" dt="2025-02-14T04:05:20.929" v="784" actId="26606"/>
          <ac:picMkLst>
            <pc:docMk/>
            <pc:sldMk cId="1740545551" sldId="275"/>
            <ac:picMk id="5" creationId="{A7FB6C45-0479-EDD2-495E-D572EA49C44B}"/>
          </ac:picMkLst>
        </pc:picChg>
        <pc:picChg chg="add del mod">
          <ac:chgData name="jordan joel urias paramo" userId="aebf505504e31401" providerId="LiveId" clId="{3CDF36F0-E25F-48BC-8034-D6AF0C89DC21}" dt="2025-02-14T04:05:18.687" v="782" actId="478"/>
          <ac:picMkLst>
            <pc:docMk/>
            <pc:sldMk cId="1740545551" sldId="275"/>
            <ac:picMk id="9" creationId="{CA592FCD-2118-7DA4-1BEF-836503C59B41}"/>
          </ac:picMkLst>
        </pc:picChg>
      </pc:sldChg>
      <pc:sldChg chg="addSp delSp modSp add mod setBg setClrOvrMap">
        <pc:chgData name="jordan joel urias paramo" userId="aebf505504e31401" providerId="LiveId" clId="{3CDF36F0-E25F-48BC-8034-D6AF0C89DC21}" dt="2025-02-14T04:06:10" v="790" actId="123"/>
        <pc:sldMkLst>
          <pc:docMk/>
          <pc:sldMk cId="2965903119" sldId="276"/>
        </pc:sldMkLst>
        <pc:spChg chg="mod">
          <ac:chgData name="jordan joel urias paramo" userId="aebf505504e31401" providerId="LiveId" clId="{3CDF36F0-E25F-48BC-8034-D6AF0C89DC21}" dt="2025-02-14T04:02:53.268" v="766" actId="26606"/>
          <ac:spMkLst>
            <pc:docMk/>
            <pc:sldMk cId="2965903119" sldId="276"/>
            <ac:spMk id="2" creationId="{6AFAA2CF-892C-C516-473E-ADF58EC048D1}"/>
          </ac:spMkLst>
        </pc:spChg>
        <pc:spChg chg="mod">
          <ac:chgData name="jordan joel urias paramo" userId="aebf505504e31401" providerId="LiveId" clId="{3CDF36F0-E25F-48BC-8034-D6AF0C89DC21}" dt="2025-02-14T04:06:10" v="790" actId="123"/>
          <ac:spMkLst>
            <pc:docMk/>
            <pc:sldMk cId="2965903119" sldId="276"/>
            <ac:spMk id="3" creationId="{6926B8C1-11F1-83D9-A08A-20506F8DC761}"/>
          </ac:spMkLst>
        </pc:spChg>
        <pc:spChg chg="add del">
          <ac:chgData name="jordan joel urias paramo" userId="aebf505504e31401" providerId="LiveId" clId="{3CDF36F0-E25F-48BC-8034-D6AF0C89DC21}" dt="2025-02-14T04:03:28.555" v="772" actId="26606"/>
          <ac:spMkLst>
            <pc:docMk/>
            <pc:sldMk cId="2965903119" sldId="276"/>
            <ac:spMk id="10" creationId="{95CB840F-8E41-4CA5-B79B-25CC80AD234A}"/>
          </ac:spMkLst>
        </pc:spChg>
        <pc:spChg chg="add">
          <ac:chgData name="jordan joel urias paramo" userId="aebf505504e31401" providerId="LiveId" clId="{3CDF36F0-E25F-48BC-8034-D6AF0C89DC21}" dt="2025-02-14T04:03:28.555" v="772" actId="26606"/>
          <ac:spMkLst>
            <pc:docMk/>
            <pc:sldMk cId="2965903119" sldId="276"/>
            <ac:spMk id="15" creationId="{95CB840F-8E41-4CA5-B79B-25CC80AD234A}"/>
          </ac:spMkLst>
        </pc:spChg>
        <pc:picChg chg="add del mod">
          <ac:chgData name="jordan joel urias paramo" userId="aebf505504e31401" providerId="LiveId" clId="{3CDF36F0-E25F-48BC-8034-D6AF0C89DC21}" dt="2025-02-14T04:03:22.709" v="769" actId="21"/>
          <ac:picMkLst>
            <pc:docMk/>
            <pc:sldMk cId="2965903119" sldId="276"/>
            <ac:picMk id="5" creationId="{B2E942D8-5E37-0AC3-50CD-B83A5750C317}"/>
          </ac:picMkLst>
        </pc:picChg>
        <pc:picChg chg="add del">
          <ac:chgData name="jordan joel urias paramo" userId="aebf505504e31401" providerId="LiveId" clId="{3CDF36F0-E25F-48BC-8034-D6AF0C89DC21}" dt="2025-02-14T04:03:25.206" v="770" actId="21"/>
          <ac:picMkLst>
            <pc:docMk/>
            <pc:sldMk cId="2965903119" sldId="276"/>
            <ac:picMk id="7" creationId="{3C66BFC1-4365-0403-5D80-DCC8B96BD39B}"/>
          </ac:picMkLst>
        </pc:picChg>
        <pc:picChg chg="add mod">
          <ac:chgData name="jordan joel urias paramo" userId="aebf505504e31401" providerId="LiveId" clId="{3CDF36F0-E25F-48BC-8034-D6AF0C89DC21}" dt="2025-02-14T04:03:28.555" v="772" actId="26606"/>
          <ac:picMkLst>
            <pc:docMk/>
            <pc:sldMk cId="2965903119" sldId="276"/>
            <ac:picMk id="8" creationId="{3C66BFC1-4365-0403-5D80-DCC8B96BD39B}"/>
          </ac:picMkLst>
        </pc:picChg>
      </pc:sldChg>
      <pc:sldChg chg="addSp delSp modSp add mod">
        <pc:chgData name="jordan joel urias paramo" userId="aebf505504e31401" providerId="LiveId" clId="{3CDF36F0-E25F-48BC-8034-D6AF0C89DC21}" dt="2025-02-14T02:42:36.197" v="164" actId="21"/>
        <pc:sldMkLst>
          <pc:docMk/>
          <pc:sldMk cId="1193717336" sldId="277"/>
        </pc:sldMkLst>
        <pc:spChg chg="mod">
          <ac:chgData name="jordan joel urias paramo" userId="aebf505504e31401" providerId="LiveId" clId="{3CDF36F0-E25F-48BC-8034-D6AF0C89DC21}" dt="2025-02-14T02:40:51.407" v="142"/>
          <ac:spMkLst>
            <pc:docMk/>
            <pc:sldMk cId="1193717336" sldId="277"/>
            <ac:spMk id="2" creationId="{81E3CEDB-D274-D104-6420-E5F2B3102B73}"/>
          </ac:spMkLst>
        </pc:spChg>
        <pc:spChg chg="mod">
          <ac:chgData name="jordan joel urias paramo" userId="aebf505504e31401" providerId="LiveId" clId="{3CDF36F0-E25F-48BC-8034-D6AF0C89DC21}" dt="2025-02-14T02:41:24.143" v="146"/>
          <ac:spMkLst>
            <pc:docMk/>
            <pc:sldMk cId="1193717336" sldId="277"/>
            <ac:spMk id="3" creationId="{74285392-0EA6-AFA0-D7A5-C7D55DBAA256}"/>
          </ac:spMkLst>
        </pc:spChg>
        <pc:spChg chg="mod">
          <ac:chgData name="jordan joel urias paramo" userId="aebf505504e31401" providerId="LiveId" clId="{3CDF36F0-E25F-48BC-8034-D6AF0C89DC21}" dt="2025-02-14T02:42:24.326" v="161"/>
          <ac:spMkLst>
            <pc:docMk/>
            <pc:sldMk cId="1193717336" sldId="277"/>
            <ac:spMk id="4" creationId="{CDFBEFEF-995B-5BD3-E056-9F3567438329}"/>
          </ac:spMkLst>
        </pc:spChg>
        <pc:spChg chg="add">
          <ac:chgData name="jordan joel urias paramo" userId="aebf505504e31401" providerId="LiveId" clId="{3CDF36F0-E25F-48BC-8034-D6AF0C89DC21}" dt="2025-02-14T02:41:32.315" v="147"/>
          <ac:spMkLst>
            <pc:docMk/>
            <pc:sldMk cId="1193717336" sldId="277"/>
            <ac:spMk id="5" creationId="{5BC13B1C-D192-9D0E-5772-E4AE787E3C76}"/>
          </ac:spMkLst>
        </pc:spChg>
        <pc:spChg chg="mod">
          <ac:chgData name="jordan joel urias paramo" userId="aebf505504e31401" providerId="LiveId" clId="{3CDF36F0-E25F-48BC-8034-D6AF0C89DC21}" dt="2025-02-14T02:41:06.364" v="145"/>
          <ac:spMkLst>
            <pc:docMk/>
            <pc:sldMk cId="1193717336" sldId="277"/>
            <ac:spMk id="6" creationId="{C637A9DC-9ABA-C66D-3F54-82AE5B3863EF}"/>
          </ac:spMkLst>
        </pc:spChg>
        <pc:spChg chg="add del mod">
          <ac:chgData name="jordan joel urias paramo" userId="aebf505504e31401" providerId="LiveId" clId="{3CDF36F0-E25F-48BC-8034-D6AF0C89DC21}" dt="2025-02-14T02:42:30.983" v="163"/>
          <ac:spMkLst>
            <pc:docMk/>
            <pc:sldMk cId="1193717336" sldId="277"/>
            <ac:spMk id="7" creationId="{BD321268-960C-FE78-6DF4-C3B1A465DC42}"/>
          </ac:spMkLst>
        </pc:spChg>
        <pc:spChg chg="add del">
          <ac:chgData name="jordan joel urias paramo" userId="aebf505504e31401" providerId="LiveId" clId="{3CDF36F0-E25F-48BC-8034-D6AF0C89DC21}" dt="2025-02-14T02:42:36.197" v="164" actId="21"/>
          <ac:spMkLst>
            <pc:docMk/>
            <pc:sldMk cId="1193717336" sldId="277"/>
            <ac:spMk id="8" creationId="{DDC395A3-3B82-3AA1-C442-07283B6C453B}"/>
          </ac:spMkLst>
        </pc:spChg>
      </pc:sldChg>
      <pc:sldChg chg="addSp delSp modSp add mod">
        <pc:chgData name="jordan joel urias paramo" userId="aebf505504e31401" providerId="LiveId" clId="{3CDF36F0-E25F-48BC-8034-D6AF0C89DC21}" dt="2025-02-14T02:46:03.530" v="202"/>
        <pc:sldMkLst>
          <pc:docMk/>
          <pc:sldMk cId="1950877104" sldId="278"/>
        </pc:sldMkLst>
        <pc:spChg chg="mod">
          <ac:chgData name="jordan joel urias paramo" userId="aebf505504e31401" providerId="LiveId" clId="{3CDF36F0-E25F-48BC-8034-D6AF0C89DC21}" dt="2025-02-14T02:42:54.061" v="166"/>
          <ac:spMkLst>
            <pc:docMk/>
            <pc:sldMk cId="1950877104" sldId="278"/>
            <ac:spMk id="2" creationId="{7FDC07C2-13E0-D912-3F43-A4CCC474A3FC}"/>
          </ac:spMkLst>
        </pc:spChg>
        <pc:spChg chg="mod">
          <ac:chgData name="jordan joel urias paramo" userId="aebf505504e31401" providerId="LiveId" clId="{3CDF36F0-E25F-48BC-8034-D6AF0C89DC21}" dt="2025-02-14T02:43:52.020" v="194" actId="403"/>
          <ac:spMkLst>
            <pc:docMk/>
            <pc:sldMk cId="1950877104" sldId="278"/>
            <ac:spMk id="3" creationId="{4BE14358-1A89-8C4B-C16A-EAF6CEFA4308}"/>
          </ac:spMkLst>
        </pc:spChg>
        <pc:spChg chg="mod">
          <ac:chgData name="jordan joel urias paramo" userId="aebf505504e31401" providerId="LiveId" clId="{3CDF36F0-E25F-48BC-8034-D6AF0C89DC21}" dt="2025-02-14T02:45:04.805" v="200" actId="12"/>
          <ac:spMkLst>
            <pc:docMk/>
            <pc:sldMk cId="1950877104" sldId="278"/>
            <ac:spMk id="4" creationId="{76CB72E7-0F85-89D8-D4D5-4D5C9828CDFA}"/>
          </ac:spMkLst>
        </pc:spChg>
        <pc:spChg chg="add del mod">
          <ac:chgData name="jordan joel urias paramo" userId="aebf505504e31401" providerId="LiveId" clId="{3CDF36F0-E25F-48BC-8034-D6AF0C89DC21}" dt="2025-02-14T02:46:03.530" v="202"/>
          <ac:spMkLst>
            <pc:docMk/>
            <pc:sldMk cId="1950877104" sldId="278"/>
            <ac:spMk id="5" creationId="{43E51C61-0F91-5D39-2589-642B46DBEBBD}"/>
          </ac:spMkLst>
        </pc:spChg>
        <pc:spChg chg="mod">
          <ac:chgData name="jordan joel urias paramo" userId="aebf505504e31401" providerId="LiveId" clId="{3CDF36F0-E25F-48BC-8034-D6AF0C89DC21}" dt="2025-02-14T02:43:04.886" v="169"/>
          <ac:spMkLst>
            <pc:docMk/>
            <pc:sldMk cId="1950877104" sldId="278"/>
            <ac:spMk id="6" creationId="{4FF81E47-91CF-772D-A88C-F14EDD9F20E3}"/>
          </ac:spMkLst>
        </pc:spChg>
      </pc:sldChg>
      <pc:sldChg chg="addSp delSp modSp add mod">
        <pc:chgData name="jordan joel urias paramo" userId="aebf505504e31401" providerId="LiveId" clId="{3CDF36F0-E25F-48BC-8034-D6AF0C89DC21}" dt="2025-02-14T02:48:11.997" v="222"/>
        <pc:sldMkLst>
          <pc:docMk/>
          <pc:sldMk cId="1103106964" sldId="279"/>
        </pc:sldMkLst>
        <pc:spChg chg="mod">
          <ac:chgData name="jordan joel urias paramo" userId="aebf505504e31401" providerId="LiveId" clId="{3CDF36F0-E25F-48BC-8034-D6AF0C89DC21}" dt="2025-02-14T02:48:06.821" v="221"/>
          <ac:spMkLst>
            <pc:docMk/>
            <pc:sldMk cId="1103106964" sldId="279"/>
            <ac:spMk id="2" creationId="{342407B3-847F-1FA8-FB2D-685F2FE8676C}"/>
          </ac:spMkLst>
        </pc:spChg>
        <pc:spChg chg="mod">
          <ac:chgData name="jordan joel urias paramo" userId="aebf505504e31401" providerId="LiveId" clId="{3CDF36F0-E25F-48BC-8034-D6AF0C89DC21}" dt="2025-02-14T02:46:11.559" v="211" actId="27636"/>
          <ac:spMkLst>
            <pc:docMk/>
            <pc:sldMk cId="1103106964" sldId="279"/>
            <ac:spMk id="3" creationId="{67BA1C5C-37CC-E589-2C4B-8D587F002526}"/>
          </ac:spMkLst>
        </pc:spChg>
        <pc:spChg chg="add del mod">
          <ac:chgData name="jordan joel urias paramo" userId="aebf505504e31401" providerId="LiveId" clId="{3CDF36F0-E25F-48BC-8034-D6AF0C89DC21}" dt="2025-02-14T02:46:58.029" v="220" actId="20577"/>
          <ac:spMkLst>
            <pc:docMk/>
            <pc:sldMk cId="1103106964" sldId="279"/>
            <ac:spMk id="4" creationId="{8CAF3230-6676-ABB2-BB3B-7A17DA1B3996}"/>
          </ac:spMkLst>
        </pc:spChg>
        <pc:spChg chg="add mod">
          <ac:chgData name="jordan joel urias paramo" userId="aebf505504e31401" providerId="LiveId" clId="{3CDF36F0-E25F-48BC-8034-D6AF0C89DC21}" dt="2025-02-14T02:46:25.127" v="214"/>
          <ac:spMkLst>
            <pc:docMk/>
            <pc:sldMk cId="1103106964" sldId="279"/>
            <ac:spMk id="5" creationId="{BFCB76F8-CF03-9961-EA4C-293F4AC1D168}"/>
          </ac:spMkLst>
        </pc:spChg>
        <pc:spChg chg="mod">
          <ac:chgData name="jordan joel urias paramo" userId="aebf505504e31401" providerId="LiveId" clId="{3CDF36F0-E25F-48BC-8034-D6AF0C89DC21}" dt="2025-02-14T02:48:11.997" v="222"/>
          <ac:spMkLst>
            <pc:docMk/>
            <pc:sldMk cId="1103106964" sldId="279"/>
            <ac:spMk id="6" creationId="{5B6F309A-F018-65A1-08D9-55CD25E95B03}"/>
          </ac:spMkLst>
        </pc:spChg>
      </pc:sldChg>
      <pc:sldChg chg="addSp delSp modSp add mod">
        <pc:chgData name="jordan joel urias paramo" userId="aebf505504e31401" providerId="LiveId" clId="{3CDF36F0-E25F-48BC-8034-D6AF0C89DC21}" dt="2025-02-14T02:49:31.664" v="254"/>
        <pc:sldMkLst>
          <pc:docMk/>
          <pc:sldMk cId="3923754531" sldId="280"/>
        </pc:sldMkLst>
        <pc:spChg chg="mod">
          <ac:chgData name="jordan joel urias paramo" userId="aebf505504e31401" providerId="LiveId" clId="{3CDF36F0-E25F-48BC-8034-D6AF0C89DC21}" dt="2025-02-14T02:48:39.586" v="223"/>
          <ac:spMkLst>
            <pc:docMk/>
            <pc:sldMk cId="3923754531" sldId="280"/>
            <ac:spMk id="2" creationId="{8A7DC60B-0429-16B5-76A0-329A7D1E1119}"/>
          </ac:spMkLst>
        </pc:spChg>
        <pc:spChg chg="mod">
          <ac:chgData name="jordan joel urias paramo" userId="aebf505504e31401" providerId="LiveId" clId="{3CDF36F0-E25F-48BC-8034-D6AF0C89DC21}" dt="2025-02-14T02:48:53.064" v="225"/>
          <ac:spMkLst>
            <pc:docMk/>
            <pc:sldMk cId="3923754531" sldId="280"/>
            <ac:spMk id="3" creationId="{56D97E4E-1EC6-ED1E-A82A-DA7D6BC5F79B}"/>
          </ac:spMkLst>
        </pc:spChg>
        <pc:spChg chg="mod">
          <ac:chgData name="jordan joel urias paramo" userId="aebf505504e31401" providerId="LiveId" clId="{3CDF36F0-E25F-48BC-8034-D6AF0C89DC21}" dt="2025-02-14T02:49:13.343" v="231" actId="12"/>
          <ac:spMkLst>
            <pc:docMk/>
            <pc:sldMk cId="3923754531" sldId="280"/>
            <ac:spMk id="4" creationId="{9B940BFE-61F4-3DA2-4414-1DA7C154CDF8}"/>
          </ac:spMkLst>
        </pc:spChg>
        <pc:spChg chg="add del mod">
          <ac:chgData name="jordan joel urias paramo" userId="aebf505504e31401" providerId="LiveId" clId="{3CDF36F0-E25F-48BC-8034-D6AF0C89DC21}" dt="2025-02-14T02:49:31.664" v="254"/>
          <ac:spMkLst>
            <pc:docMk/>
            <pc:sldMk cId="3923754531" sldId="280"/>
            <ac:spMk id="5" creationId="{4DA7507A-7991-9FF2-4670-67B425C97171}"/>
          </ac:spMkLst>
        </pc:spChg>
        <pc:spChg chg="mod">
          <ac:chgData name="jordan joel urias paramo" userId="aebf505504e31401" providerId="LiveId" clId="{3CDF36F0-E25F-48BC-8034-D6AF0C89DC21}" dt="2025-02-14T02:49:29.139" v="252" actId="20577"/>
          <ac:spMkLst>
            <pc:docMk/>
            <pc:sldMk cId="3923754531" sldId="280"/>
            <ac:spMk id="6" creationId="{DFB8E094-41FA-AFA8-9C95-428647F193D6}"/>
          </ac:spMkLst>
        </pc:spChg>
      </pc:sldChg>
      <pc:sldChg chg="addSp delSp modSp add mod">
        <pc:chgData name="jordan joel urias paramo" userId="aebf505504e31401" providerId="LiveId" clId="{3CDF36F0-E25F-48BC-8034-D6AF0C89DC21}" dt="2025-02-14T02:50:11.951" v="265"/>
        <pc:sldMkLst>
          <pc:docMk/>
          <pc:sldMk cId="2484800069" sldId="281"/>
        </pc:sldMkLst>
        <pc:spChg chg="mod">
          <ac:chgData name="jordan joel urias paramo" userId="aebf505504e31401" providerId="LiveId" clId="{3CDF36F0-E25F-48BC-8034-D6AF0C89DC21}" dt="2025-02-14T02:49:41.699" v="256"/>
          <ac:spMkLst>
            <pc:docMk/>
            <pc:sldMk cId="2484800069" sldId="281"/>
            <ac:spMk id="2" creationId="{40DA4C5E-390A-F9D1-E756-61EA28F25405}"/>
          </ac:spMkLst>
        </pc:spChg>
        <pc:spChg chg="mod">
          <ac:chgData name="jordan joel urias paramo" userId="aebf505504e31401" providerId="LiveId" clId="{3CDF36F0-E25F-48BC-8034-D6AF0C89DC21}" dt="2025-02-14T02:49:50.799" v="258"/>
          <ac:spMkLst>
            <pc:docMk/>
            <pc:sldMk cId="2484800069" sldId="281"/>
            <ac:spMk id="3" creationId="{F85AC49F-F6C8-0636-39E7-DD296E5B46D9}"/>
          </ac:spMkLst>
        </pc:spChg>
        <pc:spChg chg="mod">
          <ac:chgData name="jordan joel urias paramo" userId="aebf505504e31401" providerId="LiveId" clId="{3CDF36F0-E25F-48BC-8034-D6AF0C89DC21}" dt="2025-02-14T02:50:05.724" v="263"/>
          <ac:spMkLst>
            <pc:docMk/>
            <pc:sldMk cId="2484800069" sldId="281"/>
            <ac:spMk id="4" creationId="{8C64ED94-3962-23B5-1854-FDA072ADACB4}"/>
          </ac:spMkLst>
        </pc:spChg>
        <pc:spChg chg="add del mod">
          <ac:chgData name="jordan joel urias paramo" userId="aebf505504e31401" providerId="LiveId" clId="{3CDF36F0-E25F-48BC-8034-D6AF0C89DC21}" dt="2025-02-14T02:50:11.951" v="265"/>
          <ac:spMkLst>
            <pc:docMk/>
            <pc:sldMk cId="2484800069" sldId="281"/>
            <ac:spMk id="5" creationId="{D824ABD9-AD9C-7824-DA94-28A3868DE1EA}"/>
          </ac:spMkLst>
        </pc:spChg>
        <pc:spChg chg="mod">
          <ac:chgData name="jordan joel urias paramo" userId="aebf505504e31401" providerId="LiveId" clId="{3CDF36F0-E25F-48BC-8034-D6AF0C89DC21}" dt="2025-02-14T02:49:46.721" v="257"/>
          <ac:spMkLst>
            <pc:docMk/>
            <pc:sldMk cId="2484800069" sldId="281"/>
            <ac:spMk id="6" creationId="{6F601597-6CE6-DFD6-0DC2-18197E612275}"/>
          </ac:spMkLst>
        </pc:spChg>
      </pc:sldChg>
      <pc:sldChg chg="addSp delSp modSp add mod">
        <pc:chgData name="jordan joel urias paramo" userId="aebf505504e31401" providerId="LiveId" clId="{3CDF36F0-E25F-48BC-8034-D6AF0C89DC21}" dt="2025-02-14T02:51:06.131" v="276"/>
        <pc:sldMkLst>
          <pc:docMk/>
          <pc:sldMk cId="379740796" sldId="282"/>
        </pc:sldMkLst>
        <pc:spChg chg="mod">
          <ac:chgData name="jordan joel urias paramo" userId="aebf505504e31401" providerId="LiveId" clId="{3CDF36F0-E25F-48BC-8034-D6AF0C89DC21}" dt="2025-02-14T02:50:22.322" v="267"/>
          <ac:spMkLst>
            <pc:docMk/>
            <pc:sldMk cId="379740796" sldId="282"/>
            <ac:spMk id="2" creationId="{604154A5-5A44-2C60-D0CA-A28AAB201BCC}"/>
          </ac:spMkLst>
        </pc:spChg>
        <pc:spChg chg="mod">
          <ac:chgData name="jordan joel urias paramo" userId="aebf505504e31401" providerId="LiveId" clId="{3CDF36F0-E25F-48BC-8034-D6AF0C89DC21}" dt="2025-02-14T02:50:37.495" v="269"/>
          <ac:spMkLst>
            <pc:docMk/>
            <pc:sldMk cId="379740796" sldId="282"/>
            <ac:spMk id="3" creationId="{954184A0-3F61-3C7A-C795-9D8B52410AFF}"/>
          </ac:spMkLst>
        </pc:spChg>
        <pc:spChg chg="mod">
          <ac:chgData name="jordan joel urias paramo" userId="aebf505504e31401" providerId="LiveId" clId="{3CDF36F0-E25F-48BC-8034-D6AF0C89DC21}" dt="2025-02-14T02:50:51.562" v="274"/>
          <ac:spMkLst>
            <pc:docMk/>
            <pc:sldMk cId="379740796" sldId="282"/>
            <ac:spMk id="4" creationId="{7D416EC8-637B-FD41-FB98-B2B211586AA2}"/>
          </ac:spMkLst>
        </pc:spChg>
        <pc:spChg chg="add del mod">
          <ac:chgData name="jordan joel urias paramo" userId="aebf505504e31401" providerId="LiveId" clId="{3CDF36F0-E25F-48BC-8034-D6AF0C89DC21}" dt="2025-02-14T02:51:06.131" v="276"/>
          <ac:spMkLst>
            <pc:docMk/>
            <pc:sldMk cId="379740796" sldId="282"/>
            <ac:spMk id="5" creationId="{FC3D8C57-D99C-E644-7E44-4C3D3E5DFCF0}"/>
          </ac:spMkLst>
        </pc:spChg>
        <pc:spChg chg="mod">
          <ac:chgData name="jordan joel urias paramo" userId="aebf505504e31401" providerId="LiveId" clId="{3CDF36F0-E25F-48BC-8034-D6AF0C89DC21}" dt="2025-02-14T02:50:30.816" v="268"/>
          <ac:spMkLst>
            <pc:docMk/>
            <pc:sldMk cId="379740796" sldId="282"/>
            <ac:spMk id="6" creationId="{EDF94D7D-2845-4597-964E-8D62A1FD4CF2}"/>
          </ac:spMkLst>
        </pc:spChg>
      </pc:sldChg>
      <pc:sldChg chg="addSp delSp modSp add mod">
        <pc:chgData name="jordan joel urias paramo" userId="aebf505504e31401" providerId="LiveId" clId="{3CDF36F0-E25F-48BC-8034-D6AF0C89DC21}" dt="2025-02-14T02:52:47.456" v="316"/>
        <pc:sldMkLst>
          <pc:docMk/>
          <pc:sldMk cId="698476872" sldId="283"/>
        </pc:sldMkLst>
        <pc:spChg chg="mod">
          <ac:chgData name="jordan joel urias paramo" userId="aebf505504e31401" providerId="LiveId" clId="{3CDF36F0-E25F-48BC-8034-D6AF0C89DC21}" dt="2025-02-14T02:51:19.474" v="278"/>
          <ac:spMkLst>
            <pc:docMk/>
            <pc:sldMk cId="698476872" sldId="283"/>
            <ac:spMk id="2" creationId="{E57B9969-4D2F-97AF-61AB-C09BF0BEE35E}"/>
          </ac:spMkLst>
        </pc:spChg>
        <pc:spChg chg="mod">
          <ac:chgData name="jordan joel urias paramo" userId="aebf505504e31401" providerId="LiveId" clId="{3CDF36F0-E25F-48BC-8034-D6AF0C89DC21}" dt="2025-02-14T02:51:24.118" v="281" actId="27636"/>
          <ac:spMkLst>
            <pc:docMk/>
            <pc:sldMk cId="698476872" sldId="283"/>
            <ac:spMk id="3" creationId="{FFC84C69-9F12-AB1D-7964-4C7A41385657}"/>
          </ac:spMkLst>
        </pc:spChg>
        <pc:spChg chg="mod">
          <ac:chgData name="jordan joel urias paramo" userId="aebf505504e31401" providerId="LiveId" clId="{3CDF36F0-E25F-48BC-8034-D6AF0C89DC21}" dt="2025-02-14T02:52:45.835" v="312"/>
          <ac:spMkLst>
            <pc:docMk/>
            <pc:sldMk cId="698476872" sldId="283"/>
            <ac:spMk id="4" creationId="{4BB8C8D7-F95E-9185-8AB0-7031C972C2C9}"/>
          </ac:spMkLst>
        </pc:spChg>
        <pc:spChg chg="add del mod">
          <ac:chgData name="jordan joel urias paramo" userId="aebf505504e31401" providerId="LiveId" clId="{3CDF36F0-E25F-48BC-8034-D6AF0C89DC21}" dt="2025-02-14T02:52:47.455" v="314"/>
          <ac:spMkLst>
            <pc:docMk/>
            <pc:sldMk cId="698476872" sldId="283"/>
            <ac:spMk id="5" creationId="{D12045C1-F8DD-77FB-0722-C3F5314E4E54}"/>
          </ac:spMkLst>
        </pc:spChg>
        <pc:spChg chg="mod">
          <ac:chgData name="jordan joel urias paramo" userId="aebf505504e31401" providerId="LiveId" clId="{3CDF36F0-E25F-48BC-8034-D6AF0C89DC21}" dt="2025-02-14T02:51:34.127" v="282"/>
          <ac:spMkLst>
            <pc:docMk/>
            <pc:sldMk cId="698476872" sldId="283"/>
            <ac:spMk id="6" creationId="{9BE1C3C5-4A05-FBE8-C764-13FB39D2D98D}"/>
          </ac:spMkLst>
        </pc:spChg>
        <pc:spChg chg="add del mod">
          <ac:chgData name="jordan joel urias paramo" userId="aebf505504e31401" providerId="LiveId" clId="{3CDF36F0-E25F-48BC-8034-D6AF0C89DC21}" dt="2025-02-14T02:52:47.456" v="316"/>
          <ac:spMkLst>
            <pc:docMk/>
            <pc:sldMk cId="698476872" sldId="283"/>
            <ac:spMk id="7" creationId="{735B4D20-5F5B-05DB-7F7C-D210FF528C1A}"/>
          </ac:spMkLst>
        </pc:spChg>
      </pc:sldChg>
      <pc:sldChg chg="addSp delSp modSp new mod">
        <pc:chgData name="jordan joel urias paramo" userId="aebf505504e31401" providerId="LiveId" clId="{3CDF36F0-E25F-48BC-8034-D6AF0C89DC21}" dt="2025-02-14T02:55:52.705" v="346" actId="20577"/>
        <pc:sldMkLst>
          <pc:docMk/>
          <pc:sldMk cId="3219129231" sldId="284"/>
        </pc:sldMkLst>
        <pc:spChg chg="mod">
          <ac:chgData name="jordan joel urias paramo" userId="aebf505504e31401" providerId="LiveId" clId="{3CDF36F0-E25F-48BC-8034-D6AF0C89DC21}" dt="2025-02-14T02:55:17.562" v="332" actId="27636"/>
          <ac:spMkLst>
            <pc:docMk/>
            <pc:sldMk cId="3219129231" sldId="284"/>
            <ac:spMk id="2" creationId="{04C647A3-139E-F2CC-D5E5-0F9DDF2BD121}"/>
          </ac:spMkLst>
        </pc:spChg>
        <pc:spChg chg="add del mod">
          <ac:chgData name="jordan joel urias paramo" userId="aebf505504e31401" providerId="LiveId" clId="{3CDF36F0-E25F-48BC-8034-D6AF0C89DC21}" dt="2025-02-14T02:55:52.705" v="346" actId="20577"/>
          <ac:spMkLst>
            <pc:docMk/>
            <pc:sldMk cId="3219129231" sldId="284"/>
            <ac:spMk id="3" creationId="{C61EFE27-6C26-3A77-7AF9-CF40E7F51B3A}"/>
          </ac:spMkLst>
        </pc:spChg>
        <pc:spChg chg="add mod">
          <ac:chgData name="jordan joel urias paramo" userId="aebf505504e31401" providerId="LiveId" clId="{3CDF36F0-E25F-48BC-8034-D6AF0C89DC21}" dt="2025-02-14T02:54:55.191" v="324"/>
          <ac:spMkLst>
            <pc:docMk/>
            <pc:sldMk cId="3219129231" sldId="284"/>
            <ac:spMk id="4" creationId="{80044D1C-37F2-1685-F194-17ADB1A0695C}"/>
          </ac:spMkLst>
        </pc:spChg>
      </pc:sldChg>
      <pc:sldChg chg="modSp new mod ord">
        <pc:chgData name="jordan joel urias paramo" userId="aebf505504e31401" providerId="LiveId" clId="{3CDF36F0-E25F-48BC-8034-D6AF0C89DC21}" dt="2025-02-14T02:54:31.152" v="322"/>
        <pc:sldMkLst>
          <pc:docMk/>
          <pc:sldMk cId="3670298335" sldId="285"/>
        </pc:sldMkLst>
        <pc:spChg chg="mod">
          <ac:chgData name="jordan joel urias paramo" userId="aebf505504e31401" providerId="LiveId" clId="{3CDF36F0-E25F-48BC-8034-D6AF0C89DC21}" dt="2025-02-14T02:54:29.315" v="320" actId="20577"/>
          <ac:spMkLst>
            <pc:docMk/>
            <pc:sldMk cId="3670298335" sldId="285"/>
            <ac:spMk id="2" creationId="{54A6361D-3159-3126-1DE5-0192F65AB609}"/>
          </ac:spMkLst>
        </pc:spChg>
      </pc:sldChg>
      <pc:sldChg chg="modSp add mod">
        <pc:chgData name="jordan joel urias paramo" userId="aebf505504e31401" providerId="LiveId" clId="{3CDF36F0-E25F-48BC-8034-D6AF0C89DC21}" dt="2025-02-14T02:55:44.999" v="341" actId="20577"/>
        <pc:sldMkLst>
          <pc:docMk/>
          <pc:sldMk cId="1685255406" sldId="286"/>
        </pc:sldMkLst>
        <pc:spChg chg="mod">
          <ac:chgData name="jordan joel urias paramo" userId="aebf505504e31401" providerId="LiveId" clId="{3CDF36F0-E25F-48BC-8034-D6AF0C89DC21}" dt="2025-02-14T02:55:25.140" v="334"/>
          <ac:spMkLst>
            <pc:docMk/>
            <pc:sldMk cId="1685255406" sldId="286"/>
            <ac:spMk id="2" creationId="{DE8E9107-1BFC-9094-82CA-964210DE2D10}"/>
          </ac:spMkLst>
        </pc:spChg>
        <pc:spChg chg="mod">
          <ac:chgData name="jordan joel urias paramo" userId="aebf505504e31401" providerId="LiveId" clId="{3CDF36F0-E25F-48BC-8034-D6AF0C89DC21}" dt="2025-02-14T02:55:44.999" v="341" actId="20577"/>
          <ac:spMkLst>
            <pc:docMk/>
            <pc:sldMk cId="1685255406" sldId="286"/>
            <ac:spMk id="3" creationId="{DD2EEF06-CF65-B5EF-0EAF-151C869788B9}"/>
          </ac:spMkLst>
        </pc:spChg>
      </pc:sldChg>
      <pc:sldChg chg="modSp new mod">
        <pc:chgData name="jordan joel urias paramo" userId="aebf505504e31401" providerId="LiveId" clId="{3CDF36F0-E25F-48BC-8034-D6AF0C89DC21}" dt="2025-02-14T02:56:55.491" v="350"/>
        <pc:sldMkLst>
          <pc:docMk/>
          <pc:sldMk cId="459813783" sldId="287"/>
        </pc:sldMkLst>
        <pc:spChg chg="mod">
          <ac:chgData name="jordan joel urias paramo" userId="aebf505504e31401" providerId="LiveId" clId="{3CDF36F0-E25F-48BC-8034-D6AF0C89DC21}" dt="2025-02-14T02:56:51.334" v="349" actId="20577"/>
          <ac:spMkLst>
            <pc:docMk/>
            <pc:sldMk cId="459813783" sldId="287"/>
            <ac:spMk id="2" creationId="{BDEB235E-8CA2-C2B8-0D0D-B01ECA5B3549}"/>
          </ac:spMkLst>
        </pc:spChg>
        <pc:spChg chg="mod">
          <ac:chgData name="jordan joel urias paramo" userId="aebf505504e31401" providerId="LiveId" clId="{3CDF36F0-E25F-48BC-8034-D6AF0C89DC21}" dt="2025-02-14T02:56:55.491" v="350"/>
          <ac:spMkLst>
            <pc:docMk/>
            <pc:sldMk cId="459813783" sldId="287"/>
            <ac:spMk id="3" creationId="{57EA12B1-64EC-E118-8CEC-53A27D659A74}"/>
          </ac:spMkLst>
        </pc:spChg>
      </pc:sldChg>
      <pc:sldChg chg="delSp add setBg delDesignElem">
        <pc:chgData name="jordan joel urias paramo" userId="aebf505504e31401" providerId="LiveId" clId="{3CDF36F0-E25F-48BC-8034-D6AF0C89DC21}" dt="2025-02-14T03:49:22.281" v="646"/>
        <pc:sldMkLst>
          <pc:docMk/>
          <pc:sldMk cId="1299060596" sldId="288"/>
        </pc:sldMkLst>
        <pc:picChg chg="del">
          <ac:chgData name="jordan joel urias paramo" userId="aebf505504e31401" providerId="LiveId" clId="{3CDF36F0-E25F-48BC-8034-D6AF0C89DC21}" dt="2025-02-14T03:49:22.281" v="646"/>
          <ac:picMkLst>
            <pc:docMk/>
            <pc:sldMk cId="1299060596" sldId="288"/>
            <ac:picMk id="13" creationId="{90EFADAD-092A-4FF8-FCB1-E0A31773CE6B}"/>
          </ac:picMkLst>
        </pc:picChg>
      </pc:sldChg>
      <pc:sldChg chg="addSp delSp modSp new del mod">
        <pc:chgData name="jordan joel urias paramo" userId="aebf505504e31401" providerId="LiveId" clId="{3CDF36F0-E25F-48BC-8034-D6AF0C89DC21}" dt="2025-02-14T04:01:46.624" v="761" actId="2696"/>
        <pc:sldMkLst>
          <pc:docMk/>
          <pc:sldMk cId="723750403" sldId="289"/>
        </pc:sldMkLst>
        <pc:spChg chg="add del mod">
          <ac:chgData name="jordan joel urias paramo" userId="aebf505504e31401" providerId="LiveId" clId="{3CDF36F0-E25F-48BC-8034-D6AF0C89DC21}" dt="2025-02-14T03:53:44.332" v="728" actId="20577"/>
          <ac:spMkLst>
            <pc:docMk/>
            <pc:sldMk cId="723750403" sldId="289"/>
            <ac:spMk id="2" creationId="{7CCCC310-59CC-01DA-DD60-D8B9E430BF98}"/>
          </ac:spMkLst>
        </pc:spChg>
        <pc:spChg chg="mod">
          <ac:chgData name="jordan joel urias paramo" userId="aebf505504e31401" providerId="LiveId" clId="{3CDF36F0-E25F-48BC-8034-D6AF0C89DC21}" dt="2025-02-14T03:51:57.805" v="691"/>
          <ac:spMkLst>
            <pc:docMk/>
            <pc:sldMk cId="723750403" sldId="289"/>
            <ac:spMk id="3" creationId="{B8172D09-522A-92AD-EEF0-A4C5272FA56D}"/>
          </ac:spMkLst>
        </pc:spChg>
        <pc:picChg chg="add mod">
          <ac:chgData name="jordan joel urias paramo" userId="aebf505504e31401" providerId="LiveId" clId="{3CDF36F0-E25F-48BC-8034-D6AF0C89DC21}" dt="2025-02-14T03:53:28.332" v="704" actId="1076"/>
          <ac:picMkLst>
            <pc:docMk/>
            <pc:sldMk cId="723750403" sldId="289"/>
            <ac:picMk id="5" creationId="{2494EA6C-F41C-ADF4-B903-826A6B8DE670}"/>
          </ac:picMkLst>
        </pc:picChg>
        <pc:picChg chg="add del mod">
          <ac:chgData name="jordan joel urias paramo" userId="aebf505504e31401" providerId="LiveId" clId="{3CDF36F0-E25F-48BC-8034-D6AF0C89DC21}" dt="2025-02-14T03:55:03.900" v="729" actId="21"/>
          <ac:picMkLst>
            <pc:docMk/>
            <pc:sldMk cId="723750403" sldId="289"/>
            <ac:picMk id="7" creationId="{0B91DD19-B91A-B7F7-4F46-49861614EDDF}"/>
          </ac:picMkLst>
        </pc:picChg>
        <pc:picChg chg="add del mod">
          <ac:chgData name="jordan joel urias paramo" userId="aebf505504e31401" providerId="LiveId" clId="{3CDF36F0-E25F-48BC-8034-D6AF0C89DC21}" dt="2025-02-14T03:56:54.838" v="739" actId="21"/>
          <ac:picMkLst>
            <pc:docMk/>
            <pc:sldMk cId="723750403" sldId="289"/>
            <ac:picMk id="9" creationId="{CA592FCD-2118-7DA4-1BEF-836503C59B41}"/>
          </ac:picMkLst>
        </pc:picChg>
      </pc:sldChg>
      <pc:sldChg chg="addSp delSp modSp add mod setBg setClrOvrMap">
        <pc:chgData name="jordan joel urias paramo" userId="aebf505504e31401" providerId="LiveId" clId="{3CDF36F0-E25F-48BC-8034-D6AF0C89DC21}" dt="2025-02-14T04:04:37.459" v="781" actId="962"/>
        <pc:sldMkLst>
          <pc:docMk/>
          <pc:sldMk cId="3861904535" sldId="290"/>
        </pc:sldMkLst>
        <pc:spChg chg="mod">
          <ac:chgData name="jordan joel urias paramo" userId="aebf505504e31401" providerId="LiveId" clId="{3CDF36F0-E25F-48BC-8034-D6AF0C89DC21}" dt="2025-02-14T04:00:06.115" v="756" actId="26606"/>
          <ac:spMkLst>
            <pc:docMk/>
            <pc:sldMk cId="3861904535" sldId="290"/>
            <ac:spMk id="2" creationId="{D948FE5E-85CD-5F9D-065F-8F51901BBE7E}"/>
          </ac:spMkLst>
        </pc:spChg>
        <pc:spChg chg="mod">
          <ac:chgData name="jordan joel urias paramo" userId="aebf505504e31401" providerId="LiveId" clId="{3CDF36F0-E25F-48BC-8034-D6AF0C89DC21}" dt="2025-02-14T04:04:37.459" v="781" actId="962"/>
          <ac:spMkLst>
            <pc:docMk/>
            <pc:sldMk cId="3861904535" sldId="290"/>
            <ac:spMk id="3" creationId="{53303692-428A-6E98-BB17-EB4CFCA447CF}"/>
          </ac:spMkLst>
        </pc:spChg>
        <pc:spChg chg="add del">
          <ac:chgData name="jordan joel urias paramo" userId="aebf505504e31401" providerId="LiveId" clId="{3CDF36F0-E25F-48BC-8034-D6AF0C89DC21}" dt="2025-02-14T04:04:30.402" v="778" actId="26606"/>
          <ac:spMkLst>
            <pc:docMk/>
            <pc:sldMk cId="3861904535" sldId="290"/>
            <ac:spMk id="10" creationId="{95CB840F-8E41-4CA5-B79B-25CC80AD234A}"/>
          </ac:spMkLst>
        </pc:spChg>
        <pc:spChg chg="add">
          <ac:chgData name="jordan joel urias paramo" userId="aebf505504e31401" providerId="LiveId" clId="{3CDF36F0-E25F-48BC-8034-D6AF0C89DC21}" dt="2025-02-14T04:04:30.402" v="778" actId="26606"/>
          <ac:spMkLst>
            <pc:docMk/>
            <pc:sldMk cId="3861904535" sldId="290"/>
            <ac:spMk id="15" creationId="{95CB840F-8E41-4CA5-B79B-25CC80AD234A}"/>
          </ac:spMkLst>
        </pc:spChg>
        <pc:picChg chg="add del mod">
          <ac:chgData name="jordan joel urias paramo" userId="aebf505504e31401" providerId="LiveId" clId="{3CDF36F0-E25F-48BC-8034-D6AF0C89DC21}" dt="2025-02-14T04:04:28.603" v="776" actId="478"/>
          <ac:picMkLst>
            <pc:docMk/>
            <pc:sldMk cId="3861904535" sldId="290"/>
            <ac:picMk id="5" creationId="{F653BE28-8716-D3B4-D2DD-08F1AFBA2C79}"/>
          </ac:picMkLst>
        </pc:picChg>
        <pc:picChg chg="add mod">
          <ac:chgData name="jordan joel urias paramo" userId="aebf505504e31401" providerId="LiveId" clId="{3CDF36F0-E25F-48BC-8034-D6AF0C89DC21}" dt="2025-02-14T04:04:37.459" v="780" actId="27614"/>
          <ac:picMkLst>
            <pc:docMk/>
            <pc:sldMk cId="3861904535" sldId="290"/>
            <ac:picMk id="7" creationId="{F693DBF6-3CA1-563C-38B3-CF646784FDE7}"/>
          </ac:picMkLst>
        </pc:picChg>
      </pc:sldChg>
      <pc:sldChg chg="addSp delSp modSp add mod setBg setClrOvrMap">
        <pc:chgData name="jordan joel urias paramo" userId="aebf505504e31401" providerId="LiveId" clId="{3CDF36F0-E25F-48BC-8034-D6AF0C89DC21}" dt="2025-02-14T04:05:58.949" v="787" actId="123"/>
        <pc:sldMkLst>
          <pc:docMk/>
          <pc:sldMk cId="822618546" sldId="291"/>
        </pc:sldMkLst>
        <pc:spChg chg="mod">
          <ac:chgData name="jordan joel urias paramo" userId="aebf505504e31401" providerId="LiveId" clId="{3CDF36F0-E25F-48BC-8034-D6AF0C89DC21}" dt="2025-02-14T04:01:23.246" v="759" actId="26606"/>
          <ac:spMkLst>
            <pc:docMk/>
            <pc:sldMk cId="822618546" sldId="291"/>
            <ac:spMk id="2" creationId="{6BA9A576-D0B3-AA11-048A-64A7F489D39F}"/>
          </ac:spMkLst>
        </pc:spChg>
        <pc:spChg chg="mod">
          <ac:chgData name="jordan joel urias paramo" userId="aebf505504e31401" providerId="LiveId" clId="{3CDF36F0-E25F-48BC-8034-D6AF0C89DC21}" dt="2025-02-14T04:05:58.949" v="787" actId="123"/>
          <ac:spMkLst>
            <pc:docMk/>
            <pc:sldMk cId="822618546" sldId="291"/>
            <ac:spMk id="3" creationId="{62B4B7F2-1505-E3B9-1B59-92DC9D67D15A}"/>
          </ac:spMkLst>
        </pc:spChg>
        <pc:spChg chg="add del">
          <ac:chgData name="jordan joel urias paramo" userId="aebf505504e31401" providerId="LiveId" clId="{3CDF36F0-E25F-48BC-8034-D6AF0C89DC21}" dt="2025-02-14T04:04:05.361" v="775" actId="26606"/>
          <ac:spMkLst>
            <pc:docMk/>
            <pc:sldMk cId="822618546" sldId="291"/>
            <ac:spMk id="10" creationId="{95CB840F-8E41-4CA5-B79B-25CC80AD234A}"/>
          </ac:spMkLst>
        </pc:spChg>
        <pc:spChg chg="add">
          <ac:chgData name="jordan joel urias paramo" userId="aebf505504e31401" providerId="LiveId" clId="{3CDF36F0-E25F-48BC-8034-D6AF0C89DC21}" dt="2025-02-14T04:04:05.361" v="775" actId="26606"/>
          <ac:spMkLst>
            <pc:docMk/>
            <pc:sldMk cId="822618546" sldId="291"/>
            <ac:spMk id="15" creationId="{95CB840F-8E41-4CA5-B79B-25CC80AD234A}"/>
          </ac:spMkLst>
        </pc:spChg>
        <pc:picChg chg="add del mod">
          <ac:chgData name="jordan joel urias paramo" userId="aebf505504e31401" providerId="LiveId" clId="{3CDF36F0-E25F-48BC-8034-D6AF0C89DC21}" dt="2025-02-14T04:04:02.230" v="773" actId="478"/>
          <ac:picMkLst>
            <pc:docMk/>
            <pc:sldMk cId="822618546" sldId="291"/>
            <ac:picMk id="5" creationId="{D1E5E812-D993-4997-DECA-94D4E501F05E}"/>
          </ac:picMkLst>
        </pc:picChg>
        <pc:picChg chg="add mod">
          <ac:chgData name="jordan joel urias paramo" userId="aebf505504e31401" providerId="LiveId" clId="{3CDF36F0-E25F-48BC-8034-D6AF0C89DC21}" dt="2025-02-14T04:04:05.361" v="775" actId="26606"/>
          <ac:picMkLst>
            <pc:docMk/>
            <pc:sldMk cId="822618546" sldId="291"/>
            <ac:picMk id="7" creationId="{BF6E72D0-6152-CE66-C160-E1CF906CC263}"/>
          </ac:picMkLst>
        </pc:picChg>
      </pc:sldChg>
      <pc:sldChg chg="addSp delSp modSp add mod setBg setClrOvrMap">
        <pc:chgData name="jordan joel urias paramo" userId="aebf505504e31401" providerId="LiveId" clId="{3CDF36F0-E25F-48BC-8034-D6AF0C89DC21}" dt="2025-02-14T04:10:29.774" v="1056" actId="14100"/>
        <pc:sldMkLst>
          <pc:docMk/>
          <pc:sldMk cId="1319967793" sldId="292"/>
        </pc:sldMkLst>
        <pc:spChg chg="mod">
          <ac:chgData name="jordan joel urias paramo" userId="aebf505504e31401" providerId="LiveId" clId="{3CDF36F0-E25F-48BC-8034-D6AF0C89DC21}" dt="2025-02-14T04:09:58.290" v="1042" actId="26606"/>
          <ac:spMkLst>
            <pc:docMk/>
            <pc:sldMk cId="1319967793" sldId="292"/>
            <ac:spMk id="2" creationId="{6137A44C-AF25-6B06-7F79-8ABA67062140}"/>
          </ac:spMkLst>
        </pc:spChg>
        <pc:spChg chg="mod">
          <ac:chgData name="jordan joel urias paramo" userId="aebf505504e31401" providerId="LiveId" clId="{3CDF36F0-E25F-48BC-8034-D6AF0C89DC21}" dt="2025-02-14T04:10:29.774" v="1056" actId="14100"/>
          <ac:spMkLst>
            <pc:docMk/>
            <pc:sldMk cId="1319967793" sldId="292"/>
            <ac:spMk id="3" creationId="{D40CDBE1-42E0-6BE4-C28A-0C0DCBBC76ED}"/>
          </ac:spMkLst>
        </pc:spChg>
        <pc:spChg chg="add del mod">
          <ac:chgData name="jordan joel urias paramo" userId="aebf505504e31401" providerId="LiveId" clId="{3CDF36F0-E25F-48BC-8034-D6AF0C89DC21}" dt="2025-02-14T04:10:10.883" v="1050" actId="22"/>
          <ac:spMkLst>
            <pc:docMk/>
            <pc:sldMk cId="1319967793" sldId="292"/>
            <ac:spMk id="7" creationId="{24627B27-4311-256E-2AEB-9E187D084FEE}"/>
          </ac:spMkLst>
        </pc:spChg>
        <pc:spChg chg="add">
          <ac:chgData name="jordan joel urias paramo" userId="aebf505504e31401" providerId="LiveId" clId="{3CDF36F0-E25F-48BC-8034-D6AF0C89DC21}" dt="2025-02-14T04:09:58.290" v="1042" actId="26606"/>
          <ac:spMkLst>
            <pc:docMk/>
            <pc:sldMk cId="1319967793" sldId="292"/>
            <ac:spMk id="10" creationId="{95CB840F-8E41-4CA5-B79B-25CC80AD234A}"/>
          </ac:spMkLst>
        </pc:spChg>
        <pc:picChg chg="add mod">
          <ac:chgData name="jordan joel urias paramo" userId="aebf505504e31401" providerId="LiveId" clId="{3CDF36F0-E25F-48BC-8034-D6AF0C89DC21}" dt="2025-02-14T04:10:12.119" v="1052" actId="21"/>
          <ac:picMkLst>
            <pc:docMk/>
            <pc:sldMk cId="1319967793" sldId="292"/>
            <ac:picMk id="5" creationId="{645148EB-85BE-A8C6-EDA3-84D2F9830DA1}"/>
          </ac:picMkLst>
        </pc:picChg>
      </pc:sldChg>
      <pc:sldChg chg="modSp new mod">
        <pc:chgData name="jordan joel urias paramo" userId="aebf505504e31401" providerId="LiveId" clId="{3CDF36F0-E25F-48BC-8034-D6AF0C89DC21}" dt="2025-02-14T04:32:52.856" v="1155" actId="20577"/>
        <pc:sldMkLst>
          <pc:docMk/>
          <pc:sldMk cId="2637749381" sldId="293"/>
        </pc:sldMkLst>
        <pc:spChg chg="mod">
          <ac:chgData name="jordan joel urias paramo" userId="aebf505504e31401" providerId="LiveId" clId="{3CDF36F0-E25F-48BC-8034-D6AF0C89DC21}" dt="2025-02-14T04:32:26.329" v="1071" actId="20577"/>
          <ac:spMkLst>
            <pc:docMk/>
            <pc:sldMk cId="2637749381" sldId="293"/>
            <ac:spMk id="2" creationId="{91AF49AB-4D55-A77B-F150-FEAE9C24B59C}"/>
          </ac:spMkLst>
        </pc:spChg>
        <pc:spChg chg="mod">
          <ac:chgData name="jordan joel urias paramo" userId="aebf505504e31401" providerId="LiveId" clId="{3CDF36F0-E25F-48BC-8034-D6AF0C89DC21}" dt="2025-02-14T04:32:52.856" v="1155" actId="20577"/>
          <ac:spMkLst>
            <pc:docMk/>
            <pc:sldMk cId="2637749381" sldId="293"/>
            <ac:spMk id="3" creationId="{CB1813E4-D1CF-F4F5-6041-5B00B702AC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2F193-7E04-09C6-7CAC-701067CC3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Resultados del Desafío Técnico de Mercado Libre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6D67E-0ECB-B289-F8B5-AC47EC779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Jordan Joel Urias Paramo</a:t>
            </a:r>
          </a:p>
          <a:p>
            <a:r>
              <a:rPr lang="es-MX" dirty="0"/>
              <a:t>13 de Febrero de 2025</a:t>
            </a:r>
          </a:p>
        </p:txBody>
      </p:sp>
    </p:spTree>
    <p:extLst>
      <p:ext uri="{BB962C8B-B14F-4D97-AF65-F5344CB8AC3E}">
        <p14:creationId xmlns:p14="http://schemas.microsoft.com/office/powerpoint/2010/main" val="108895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E6FE-07CA-0E2E-0940-DB9CC0DE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MX" dirty="0"/>
              <a:t>Resultados desafío 1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301D71F-980B-EFB8-5E0C-5ECB2A5A846A}"/>
              </a:ext>
            </a:extLst>
          </p:cNvPr>
          <p:cNvSpPr txBox="1">
            <a:spLocks/>
          </p:cNvSpPr>
          <p:nvPr/>
        </p:nvSpPr>
        <p:spPr>
          <a:xfrm>
            <a:off x="913795" y="3587059"/>
            <a:ext cx="4208811" cy="14158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s-ES" b="1" dirty="0"/>
              <a:t>El modelo de clasificación generó predicciones con alta confianza en etiquetas relevantes.</a:t>
            </a:r>
            <a:endParaRPr lang="es-ES" dirty="0"/>
          </a:p>
          <a:p>
            <a:endParaRPr lang="en-US" sz="16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E2D6EF46-562F-C76D-7CCA-14ACA6FE3B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198" b="-3"/>
          <a:stretch/>
        </p:blipFill>
        <p:spPr>
          <a:xfrm>
            <a:off x="6036402" y="2279002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5FF46-7ADD-9295-66AF-970492540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E89B-E15D-1404-9716-E4CB3D6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MX" dirty="0"/>
              <a:t>Resultados desafío 2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7252DB5-41E0-C825-BC02-F5810B2037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224301"/>
          <a:ext cx="10353676" cy="3235430"/>
        </p:xfrm>
        <a:graphic>
          <a:graphicData uri="http://schemas.openxmlformats.org/drawingml/2006/table">
            <a:tbl>
              <a:tblPr firstRow="1" bandRow="1"/>
              <a:tblGrid>
                <a:gridCol w="5335225">
                  <a:extLst>
                    <a:ext uri="{9D8B030D-6E8A-4147-A177-3AD203B41FA5}">
                      <a16:colId xmlns:a16="http://schemas.microsoft.com/office/drawing/2014/main" val="1971200533"/>
                    </a:ext>
                  </a:extLst>
                </a:gridCol>
                <a:gridCol w="2480308">
                  <a:extLst>
                    <a:ext uri="{9D8B030D-6E8A-4147-A177-3AD203B41FA5}">
                      <a16:colId xmlns:a16="http://schemas.microsoft.com/office/drawing/2014/main" val="1172858791"/>
                    </a:ext>
                  </a:extLst>
                </a:gridCol>
                <a:gridCol w="2538143">
                  <a:extLst>
                    <a:ext uri="{9D8B030D-6E8A-4147-A177-3AD203B41FA5}">
                      <a16:colId xmlns:a16="http://schemas.microsoft.com/office/drawing/2014/main" val="1704885274"/>
                    </a:ext>
                  </a:extLst>
                </a:gridCol>
              </a:tblGrid>
              <a:tr h="647086">
                <a:tc>
                  <a:txBody>
                    <a:bodyPr/>
                    <a:lstStyle/>
                    <a:p>
                      <a:r>
                        <a:rPr lang="es-MX" sz="2900" dirty="0"/>
                        <a:t>Modelo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MAE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RMSE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92680"/>
                  </a:ext>
                </a:extLst>
              </a:tr>
              <a:tr h="647086">
                <a:tc>
                  <a:txBody>
                    <a:bodyPr/>
                    <a:lstStyle/>
                    <a:p>
                      <a:r>
                        <a:rPr lang="es-MX" sz="2900" b="1"/>
                        <a:t>XGBoost</a:t>
                      </a:r>
                      <a:endParaRPr lang="es-MX" sz="2900"/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92.11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112.47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48708"/>
                  </a:ext>
                </a:extLst>
              </a:tr>
              <a:tr h="647086">
                <a:tc>
                  <a:txBody>
                    <a:bodyPr/>
                    <a:lstStyle/>
                    <a:p>
                      <a:r>
                        <a:rPr lang="es-MX" sz="2900" b="1"/>
                        <a:t>Prophet</a:t>
                      </a:r>
                      <a:endParaRPr lang="es-MX" sz="2900"/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111.58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130.41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999150"/>
                  </a:ext>
                </a:extLst>
              </a:tr>
              <a:tr h="647086">
                <a:tc>
                  <a:txBody>
                    <a:bodyPr/>
                    <a:lstStyle/>
                    <a:p>
                      <a:r>
                        <a:rPr lang="es-MX" sz="2900" b="1"/>
                        <a:t>SARIMA</a:t>
                      </a:r>
                      <a:endParaRPr lang="es-MX" sz="2900"/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120.19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141.46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32950"/>
                  </a:ext>
                </a:extLst>
              </a:tr>
              <a:tr h="647086">
                <a:tc>
                  <a:txBody>
                    <a:bodyPr/>
                    <a:lstStyle/>
                    <a:p>
                      <a:r>
                        <a:rPr lang="es-MX" sz="2900" b="1"/>
                        <a:t>Ridge Regression</a:t>
                      </a:r>
                      <a:endParaRPr lang="es-MX" sz="2900"/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dirty="0"/>
                        <a:t>48.27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dirty="0"/>
                        <a:t>63.21</a:t>
                      </a:r>
                    </a:p>
                  </a:txBody>
                  <a:tcPr marL="147065" marR="147065" marT="73532" marB="73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2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6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C742F4-EB64-1373-B3AE-E74DA492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r="6797" b="-2"/>
          <a:stretch/>
        </p:blipFill>
        <p:spPr>
          <a:xfrm>
            <a:off x="-8624" y="0"/>
            <a:ext cx="5823685" cy="3227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E4C544-0624-D4C2-74A4-15141514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3200" dirty="0"/>
              <a:t>Desafío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E2DE2-AD25-E913-E675-A6C0C61B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b="1" dirty="0"/>
              <a:t>Ridge obtuvo el mejor rendimiento general en </a:t>
            </a:r>
            <a:r>
              <a:rPr lang="es-ES" sz="1600" b="1" dirty="0" err="1"/>
              <a:t>forecasting</a:t>
            </a:r>
            <a:r>
              <a:rPr lang="es-ES" sz="1600" b="1" dirty="0"/>
              <a:t>.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/>
              <a:t>SARIMA tuvo el peor rendimiento debido a la falta de datos para estimar estacionalidad.</a:t>
            </a:r>
            <a:endParaRPr lang="es-ES" sz="1600" dirty="0"/>
          </a:p>
          <a:p>
            <a:endParaRPr lang="es-MX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9EFDCC-D899-63ED-6B11-6E1C97245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21704"/>
            <a:ext cx="5815062" cy="36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0100B-3CC2-A02A-CFF9-42C7FD36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CCCCCC"/>
                </a:solidFill>
                <a:effectLst/>
                <a:latin typeface="Segoe WPC"/>
              </a:rPr>
              <a:t>Código y Buenas Prácticas de Desarrollo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7D729-D027-743A-0927-DEFAE8C18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25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5375A-2A8F-674E-1771-3C1D2FF2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s-MX" dirty="0"/>
              <a:t>Estructura General</a:t>
            </a: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31" name="Marcador de contenido 30">
            <a:extLst>
              <a:ext uri="{FF2B5EF4-FFF2-40B4-BE49-F238E27FC236}">
                <a16:creationId xmlns:a16="http://schemas.microsoft.com/office/drawing/2014/main" id="{2E2F6E91-0101-7D1C-DE15-21DB2C5DF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00263"/>
              </p:ext>
            </p:extLst>
          </p:nvPr>
        </p:nvGraphicFramePr>
        <p:xfrm>
          <a:off x="4958257" y="1232438"/>
          <a:ext cx="6309301" cy="4028001"/>
        </p:xfrm>
        <a:graphic>
          <a:graphicData uri="http://schemas.openxmlformats.org/drawingml/2006/table">
            <a:tbl>
              <a:tblPr/>
              <a:tblGrid>
                <a:gridCol w="1775918">
                  <a:extLst>
                    <a:ext uri="{9D8B030D-6E8A-4147-A177-3AD203B41FA5}">
                      <a16:colId xmlns:a16="http://schemas.microsoft.com/office/drawing/2014/main" val="142819156"/>
                    </a:ext>
                  </a:extLst>
                </a:gridCol>
                <a:gridCol w="4533383">
                  <a:extLst>
                    <a:ext uri="{9D8B030D-6E8A-4147-A177-3AD203B41FA5}">
                      <a16:colId xmlns:a16="http://schemas.microsoft.com/office/drawing/2014/main" val="188704162"/>
                    </a:ext>
                  </a:extLst>
                </a:gridCol>
              </a:tblGrid>
              <a:tr h="292151">
                <a:tc>
                  <a:txBody>
                    <a:bodyPr/>
                    <a:lstStyle/>
                    <a:p>
                      <a:r>
                        <a:rPr lang="es-MX" sz="1300" b="1"/>
                        <a:t>Carpeta</a:t>
                      </a:r>
                      <a:endParaRPr lang="es-MX" sz="1300"/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300" b="1"/>
                        <a:t>Función</a:t>
                      </a:r>
                      <a:endParaRPr lang="es-MX" sz="1300"/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655303"/>
                  </a:ext>
                </a:extLst>
              </a:tr>
              <a:tr h="292151">
                <a:tc>
                  <a:txBody>
                    <a:bodyPr/>
                    <a:lstStyle/>
                    <a:p>
                      <a:r>
                        <a:rPr lang="es-MX" sz="1300"/>
                        <a:t>data/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Contiene los datasets utilizados en el proyecto.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945074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notebooks/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Análisis exploratorio de datos y ajuste de modelos.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634248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results/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Reportes y visualizaciones generadas tras la ejecución del código.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873053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src/models/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Modelos de forecasting y clasificación de etiquetas.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46425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src/pipeline/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Scripts de entrenamiento y evaluación de modelos.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785942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src/preprocessing/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Limpieza de datos y generación de características.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355140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src/test/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Pruebas unitarias para garantizar la calidad del código.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908767"/>
                  </a:ext>
                </a:extLst>
              </a:tr>
              <a:tr h="491957">
                <a:tc>
                  <a:txBody>
                    <a:bodyPr/>
                    <a:lstStyle/>
                    <a:p>
                      <a:r>
                        <a:rPr lang="es-MX" sz="1300"/>
                        <a:t>src/utils/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Funciones auxiliares como visualización y guardado de resultados.</a:t>
                      </a:r>
                    </a:p>
                  </a:txBody>
                  <a:tcPr marL="65703" marR="65703" marT="32852" marB="32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94071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2A706EE0-1BE3-6A9F-C537-4966EAA05875}"/>
              </a:ext>
            </a:extLst>
          </p:cNvPr>
          <p:cNvSpPr txBox="1"/>
          <p:nvPr/>
        </p:nvSpPr>
        <p:spPr>
          <a:xfrm>
            <a:off x="633743" y="609599"/>
            <a:ext cx="34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>
                <a:solidFill>
                  <a:srgbClr val="FF0000"/>
                </a:solidFill>
              </a:rPr>
              <a:t>*La sección de estructura general es si la presentación se ve sin el presentador. Es una representación general y superficial </a:t>
            </a:r>
            <a:r>
              <a:rPr lang="es-MX" sz="1400">
                <a:solidFill>
                  <a:srgbClr val="FF0000"/>
                </a:solidFill>
              </a:rPr>
              <a:t>del repositorio, </a:t>
            </a:r>
            <a:r>
              <a:rPr lang="es-MX" sz="1400" dirty="0">
                <a:solidFill>
                  <a:srgbClr val="FF0000"/>
                </a:solidFill>
              </a:rPr>
              <a:t>la estructura de carpetas es mas complejo de lo que se ve en la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315827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D95E5-DF63-C6BB-FE4D-0F708B0D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9DEE3-87FC-BC07-A08C-31A506667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├── data/</a:t>
            </a:r>
          </a:p>
          <a:p>
            <a:pPr marL="36900" indent="0">
              <a:buNone/>
            </a:pPr>
            <a:r>
              <a:rPr lang="es-MX" dirty="0"/>
              <a:t>│   └── sales.csv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A0840-F397-A964-E36D-A60EE3D28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/>
          <a:lstStyle/>
          <a:p>
            <a:r>
              <a:rPr lang="es-ES" dirty="0"/>
              <a:t>sales.csv → Archivo con los datos históricos de ventas.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FA4A57-F1C0-B152-E0FA-011D2ACB3657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Contiene el </a:t>
            </a:r>
            <a:r>
              <a:rPr lang="es-MX" dirty="0" err="1"/>
              <a:t>dataset</a:t>
            </a:r>
            <a:r>
              <a:rPr lang="es-MX" dirty="0"/>
              <a:t> en formato CSV.</a:t>
            </a:r>
          </a:p>
        </p:txBody>
      </p:sp>
    </p:spTree>
    <p:extLst>
      <p:ext uri="{BB962C8B-B14F-4D97-AF65-F5344CB8AC3E}">
        <p14:creationId xmlns:p14="http://schemas.microsoft.com/office/powerpoint/2010/main" val="107045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460F8-CE00-042F-9477-93796C51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CEDB-D274-D104-6420-E5F2B310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Exploración y Ajuste de Modelos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85392-0EA6-AFA0-D7A5-C7D55DBAA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├── notebooks/</a:t>
            </a:r>
          </a:p>
          <a:p>
            <a:pPr marL="36900" indent="0">
              <a:buNone/>
            </a:pPr>
            <a:r>
              <a:rPr lang="es-MX" dirty="0"/>
              <a:t>│   ├── </a:t>
            </a:r>
            <a:r>
              <a:rPr lang="es-MX" dirty="0" err="1"/>
              <a:t>forecasting_eda.ipynb</a:t>
            </a:r>
            <a:endParaRPr lang="es-MX" dirty="0"/>
          </a:p>
          <a:p>
            <a:pPr marL="36900" indent="0">
              <a:buNone/>
            </a:pPr>
            <a:r>
              <a:rPr lang="es-MX" dirty="0"/>
              <a:t>│   └── </a:t>
            </a:r>
            <a:r>
              <a:rPr lang="es-MX" dirty="0" err="1"/>
              <a:t>tuning.ipynb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BEFEF-995B-5BD3-E056-9F356743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/>
          <a:lstStyle/>
          <a:p>
            <a:r>
              <a:rPr lang="es-ES" dirty="0" err="1"/>
              <a:t>forecasting_eda.ipynb</a:t>
            </a:r>
            <a:r>
              <a:rPr lang="es-ES" dirty="0"/>
              <a:t> → Exploración de datos y generación de visualizaciones.</a:t>
            </a:r>
          </a:p>
          <a:p>
            <a:r>
              <a:rPr lang="es-ES" dirty="0" err="1"/>
              <a:t>tuning.ipynb</a:t>
            </a:r>
            <a:r>
              <a:rPr lang="es-ES" dirty="0"/>
              <a:t> → Pruebas de </a:t>
            </a:r>
            <a:r>
              <a:rPr lang="es-ES" dirty="0" err="1"/>
              <a:t>hiperparámetros</a:t>
            </a:r>
            <a:r>
              <a:rPr lang="es-ES" dirty="0"/>
              <a:t> y ajuste de modelos. </a:t>
            </a:r>
          </a:p>
          <a:p>
            <a:endParaRPr lang="es-ES" dirty="0"/>
          </a:p>
          <a:p>
            <a:pPr marL="36900" indent="0">
              <a:buNone/>
            </a:pPr>
            <a:r>
              <a:rPr lang="es-ES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37A9DC-9ABA-C66D-3F54-82AE5B3863EF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 notebooks de </a:t>
            </a:r>
            <a:r>
              <a:rPr lang="es-ES" dirty="0" err="1"/>
              <a:t>Jupyter</a:t>
            </a:r>
            <a:r>
              <a:rPr lang="es-ES" dirty="0"/>
              <a:t> para análisis y experimentación.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71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F469C-F23A-60CA-D7F7-6F019A1B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07C2-13E0-D912-3F43-A4CCC47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Resultados de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14358-1A89-8C4B-C16A-EAF6CEFA4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sz="1800" dirty="0"/>
              <a:t>├── </a:t>
            </a:r>
            <a:r>
              <a:rPr lang="es-MX" sz="1800" dirty="0" err="1"/>
              <a:t>results</a:t>
            </a:r>
            <a:r>
              <a:rPr lang="es-MX" sz="1800" dirty="0"/>
              <a:t>/</a:t>
            </a:r>
          </a:p>
          <a:p>
            <a:pPr marL="36900" indent="0">
              <a:buNone/>
            </a:pPr>
            <a:r>
              <a:rPr lang="es-MX" sz="1800" dirty="0"/>
              <a:t>│   ├── forecasting_plot_errors.png</a:t>
            </a:r>
          </a:p>
          <a:p>
            <a:pPr marL="36900" indent="0">
              <a:buNone/>
            </a:pPr>
            <a:r>
              <a:rPr lang="es-MX" sz="1800" dirty="0"/>
              <a:t>│   ├── forecasting_plot_predictions.png</a:t>
            </a:r>
          </a:p>
          <a:p>
            <a:pPr marL="36900" indent="0">
              <a:buNone/>
            </a:pPr>
            <a:r>
              <a:rPr lang="es-MX" sz="1800" dirty="0"/>
              <a:t>│   ├── forecasting_results.csv</a:t>
            </a:r>
          </a:p>
          <a:p>
            <a:pPr marL="36900" indent="0">
              <a:buNone/>
            </a:pPr>
            <a:r>
              <a:rPr lang="es-MX" sz="1800" dirty="0"/>
              <a:t>│   ├── tag_class_zero_shoot_results.csv</a:t>
            </a:r>
          </a:p>
          <a:p>
            <a:pPr marL="36900" indent="0">
              <a:buNone/>
            </a:pPr>
            <a:r>
              <a:rPr lang="es-MX" sz="1800" dirty="0"/>
              <a:t>│   └── tag_classification_heatmap.png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CB72E7-0F85-89D8-D4D5-4D5C9828C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/>
          <a:lstStyle/>
          <a:p>
            <a:r>
              <a:rPr lang="es-ES" dirty="0"/>
              <a:t>forecasting_results.csv → Tabla con las métricas de los modelos.</a:t>
            </a:r>
          </a:p>
          <a:p>
            <a:r>
              <a:rPr lang="es-ES" dirty="0"/>
              <a:t>forecasting_plot_predictions.png → Gráfico de predicciones vs. valores reales.</a:t>
            </a:r>
          </a:p>
          <a:p>
            <a:r>
              <a:rPr lang="es-ES" dirty="0"/>
              <a:t>tag_classification_heatmap.png → </a:t>
            </a:r>
            <a:r>
              <a:rPr lang="es-ES" dirty="0" err="1"/>
              <a:t>Heatmap</a:t>
            </a:r>
            <a:r>
              <a:rPr lang="es-ES" dirty="0"/>
              <a:t> de clasificación de etiquetas.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F81E47-91CF-772D-A88C-F14EDD9F20E3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Guarda los resultados de predicciones, métricas y visualizaciones generadas.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87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9190-8504-123B-F73A-A8398A37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407B3-847F-1FA8-FB2D-685F2FE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Modelos de Machine </a:t>
            </a:r>
            <a:r>
              <a:rPr lang="es-MX" dirty="0" err="1"/>
              <a:t>Learning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A1C5C-37CC-E589-2C4B-8D587F0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s-MX" dirty="0"/>
              <a:t>├── 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models</a:t>
            </a:r>
            <a:r>
              <a:rPr lang="es-MX" dirty="0"/>
              <a:t>/</a:t>
            </a:r>
          </a:p>
          <a:p>
            <a:pPr marL="36900" indent="0">
              <a:buNone/>
            </a:pPr>
            <a:r>
              <a:rPr lang="es-MX" dirty="0"/>
              <a:t>│   ├── __init__.py</a:t>
            </a:r>
          </a:p>
          <a:p>
            <a:pPr marL="36900" indent="0">
              <a:buNone/>
            </a:pPr>
            <a:r>
              <a:rPr lang="es-MX" dirty="0"/>
              <a:t>│   ├── base_model.py</a:t>
            </a:r>
          </a:p>
          <a:p>
            <a:pPr marL="36900" indent="0">
              <a:buNone/>
            </a:pPr>
            <a:r>
              <a:rPr lang="es-MX" dirty="0"/>
              <a:t>│   ├── base_tag_classifier_model.py</a:t>
            </a:r>
          </a:p>
          <a:p>
            <a:pPr marL="36900" indent="0">
              <a:buNone/>
            </a:pPr>
            <a:r>
              <a:rPr lang="es-MX" dirty="0"/>
              <a:t>│   ├── factory.py</a:t>
            </a:r>
          </a:p>
          <a:p>
            <a:pPr marL="36900" indent="0">
              <a:buNone/>
            </a:pPr>
            <a:r>
              <a:rPr lang="es-MX" dirty="0"/>
              <a:t>│   ├── prophet_model.py</a:t>
            </a:r>
          </a:p>
          <a:p>
            <a:pPr marL="36900" indent="0">
              <a:buNone/>
            </a:pPr>
            <a:r>
              <a:rPr lang="es-MX" dirty="0"/>
              <a:t>│   ├── ridge_model.py</a:t>
            </a:r>
          </a:p>
          <a:p>
            <a:pPr marL="36900" indent="0">
              <a:buNone/>
            </a:pPr>
            <a:r>
              <a:rPr lang="es-MX" dirty="0"/>
              <a:t>│   ├── sarima_model.py</a:t>
            </a:r>
          </a:p>
          <a:p>
            <a:pPr marL="36900" indent="0">
              <a:buNone/>
            </a:pPr>
            <a:r>
              <a:rPr lang="es-MX" dirty="0"/>
              <a:t>│   ├── xgb_model.py</a:t>
            </a:r>
          </a:p>
          <a:p>
            <a:pPr marL="36900" indent="0">
              <a:buNone/>
            </a:pPr>
            <a:r>
              <a:rPr lang="es-MX" dirty="0"/>
              <a:t>│   └── zeroshoot_classifier.py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AF3230-6676-ABB2-BB3B-7A17DA1B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base_model.py → Clase base para modelos de </a:t>
            </a:r>
            <a:r>
              <a:rPr lang="es-MX" dirty="0" err="1"/>
              <a:t>forecasting</a:t>
            </a:r>
            <a:r>
              <a:rPr lang="es-MX" dirty="0"/>
              <a:t>.</a:t>
            </a:r>
          </a:p>
          <a:p>
            <a:r>
              <a:rPr lang="es-MX" dirty="0"/>
              <a:t>factory.py → Fábrica de modelos (permite instanciarlos dinámicamente).</a:t>
            </a:r>
          </a:p>
          <a:p>
            <a:r>
              <a:rPr lang="es-MX" dirty="0"/>
              <a:t>prophet_model.py, ridge_model.py, sarima_model.py, xgb_model.py → Modelos de </a:t>
            </a:r>
            <a:r>
              <a:rPr lang="es-MX" dirty="0" err="1"/>
              <a:t>forecasting</a:t>
            </a:r>
            <a:r>
              <a:rPr lang="es-MX" dirty="0"/>
              <a:t>.</a:t>
            </a:r>
          </a:p>
          <a:p>
            <a:r>
              <a:rPr lang="es-MX" dirty="0"/>
              <a:t>zeroshoot_classifier.py → Modelo de clasificación basado en Zero-</a:t>
            </a:r>
            <a:r>
              <a:rPr lang="es-MX" dirty="0" err="1"/>
              <a:t>Shot</a:t>
            </a:r>
            <a:r>
              <a:rPr lang="es-MX" dirty="0"/>
              <a:t> </a:t>
            </a:r>
            <a:r>
              <a:rPr lang="es-MX" dirty="0" err="1"/>
              <a:t>Classification</a:t>
            </a:r>
            <a:r>
              <a:rPr lang="es-MX" dirty="0"/>
              <a:t> de </a:t>
            </a:r>
            <a:r>
              <a:rPr lang="es-MX" dirty="0" err="1"/>
              <a:t>Hugging</a:t>
            </a:r>
            <a:r>
              <a:rPr lang="es-MX" dirty="0"/>
              <a:t> </a:t>
            </a:r>
            <a:r>
              <a:rPr lang="es-MX" dirty="0" err="1"/>
              <a:t>Face</a:t>
            </a:r>
            <a:r>
              <a:rPr lang="es-MX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6F309A-F018-65A1-08D9-55CD25E95B03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 los modelos de </a:t>
            </a:r>
            <a:r>
              <a:rPr lang="es-ES" dirty="0" err="1"/>
              <a:t>forecasting</a:t>
            </a:r>
            <a:r>
              <a:rPr lang="es-ES" dirty="0"/>
              <a:t> y clasificación.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310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D0A1-41CF-3B8A-55B9-85BB3893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DC60B-0429-16B5-76A0-329A7D1E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Ejecución de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97E4E-1EC6-ED1E-A82A-DA7D6BC5F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├── </a:t>
            </a:r>
            <a:r>
              <a:rPr lang="es-MX" dirty="0" err="1"/>
              <a:t>src</a:t>
            </a:r>
            <a:r>
              <a:rPr lang="es-MX" dirty="0"/>
              <a:t>/pipeline/</a:t>
            </a:r>
          </a:p>
          <a:p>
            <a:pPr marL="36900" indent="0">
              <a:buNone/>
            </a:pPr>
            <a:r>
              <a:rPr lang="es-MX" dirty="0"/>
              <a:t>│   ├── __init__.py</a:t>
            </a:r>
          </a:p>
          <a:p>
            <a:pPr marL="36900" indent="0">
              <a:buNone/>
            </a:pPr>
            <a:r>
              <a:rPr lang="es-MX" dirty="0"/>
              <a:t>│   ├── evaluator.py</a:t>
            </a:r>
          </a:p>
          <a:p>
            <a:pPr marL="36900" indent="0">
              <a:buNone/>
            </a:pPr>
            <a:r>
              <a:rPr lang="es-MX" dirty="0"/>
              <a:t>│   └── trainer.py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940BFE-61F4-3DA2-4414-1DA7C154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/>
          <a:lstStyle/>
          <a:p>
            <a:r>
              <a:rPr lang="es-ES" dirty="0"/>
              <a:t>trainer.py → Clase </a:t>
            </a:r>
            <a:r>
              <a:rPr lang="es-ES" dirty="0" err="1"/>
              <a:t>Trainer</a:t>
            </a:r>
            <a:r>
              <a:rPr lang="es-ES" dirty="0"/>
              <a:t> para entrenamiento de modelos.</a:t>
            </a:r>
          </a:p>
          <a:p>
            <a:r>
              <a:rPr lang="es-ES" dirty="0"/>
              <a:t>evaluator.py → Calcula métricas de evaluación como RMSE, MAE.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B8E094-41FA-AFA8-9C95-428647F193D6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encarga de entrenar, evaluar y ajustar los modelos de </a:t>
            </a:r>
            <a:r>
              <a:rPr lang="es-ES" dirty="0" err="1"/>
              <a:t>forecasting</a:t>
            </a:r>
            <a:r>
              <a:rPr lang="es-E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37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5136E-8F0B-706F-9924-D95C32D9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Descripción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3CACF-88F8-BF5F-DA93-28C52951D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364991"/>
            <a:ext cx="5060497" cy="2426207"/>
          </a:xfrm>
        </p:spPr>
        <p:txBody>
          <a:bodyPr/>
          <a:lstStyle/>
          <a:p>
            <a:pPr algn="just"/>
            <a:r>
              <a:rPr lang="es-ES" dirty="0"/>
              <a:t>Se desea diseñar y desarrollar una solución que permita clasificar sentencias con etiquetas de interés.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794C3E-5412-27A2-A849-3C859649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627" y="1580050"/>
            <a:ext cx="9669981" cy="970450"/>
          </a:xfrm>
        </p:spPr>
        <p:txBody>
          <a:bodyPr/>
          <a:lstStyle/>
          <a:p>
            <a:pPr marL="36900" indent="0" algn="just">
              <a:buNone/>
            </a:pPr>
            <a:r>
              <a:rPr lang="es-ES" dirty="0"/>
              <a:t>Desarrollar un sistema de predicción de ventas y una solución de clasificación de sentencias con etiquetas predefinidas. </a:t>
            </a:r>
          </a:p>
          <a:p>
            <a:endParaRPr lang="es-MX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80603C19-047F-1AE6-E8BF-D5625F82EF3C}"/>
              </a:ext>
            </a:extLst>
          </p:cNvPr>
          <p:cNvSpPr txBox="1">
            <a:spLocks/>
          </p:cNvSpPr>
          <p:nvPr/>
        </p:nvSpPr>
        <p:spPr>
          <a:xfrm>
            <a:off x="6217710" y="3364989"/>
            <a:ext cx="5064665" cy="2426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desea implementar una solución de </a:t>
            </a:r>
            <a:r>
              <a:rPr lang="es-ES" dirty="0" err="1"/>
              <a:t>Forecasting</a:t>
            </a:r>
            <a:r>
              <a:rPr lang="es-ES" dirty="0"/>
              <a:t> que proporcione predicciones precisas basadas en datos históricos de ventas y factores adicionales como promociones y días festivos. Deberás crear al menos 3 modelos, compararlos y elegir al ganador para predecir 2 puntos (</a:t>
            </a:r>
            <a:r>
              <a:rPr lang="es-ES" dirty="0" err="1"/>
              <a:t>Weeks</a:t>
            </a:r>
            <a:r>
              <a:rPr lang="es-ES" dirty="0"/>
              <a:t> 29 y 30).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A31052-7C70-C06E-46CF-138F5E7C64F4}"/>
              </a:ext>
            </a:extLst>
          </p:cNvPr>
          <p:cNvSpPr txBox="1"/>
          <p:nvPr/>
        </p:nvSpPr>
        <p:spPr>
          <a:xfrm>
            <a:off x="2886839" y="26615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Desafío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6FEB94-E4ED-782C-654E-F8435A1DC9FE}"/>
              </a:ext>
            </a:extLst>
          </p:cNvPr>
          <p:cNvSpPr txBox="1"/>
          <p:nvPr/>
        </p:nvSpPr>
        <p:spPr>
          <a:xfrm>
            <a:off x="8190753" y="26615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Desafío 2</a:t>
            </a:r>
          </a:p>
        </p:txBody>
      </p:sp>
    </p:spTree>
    <p:extLst>
      <p:ext uri="{BB962C8B-B14F-4D97-AF65-F5344CB8AC3E}">
        <p14:creationId xmlns:p14="http://schemas.microsoft.com/office/powerpoint/2010/main" val="258165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C0433-8B0D-5BCF-ABB8-D5D628B6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4C5E-390A-F9D1-E756-61EA28F2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Limpieza y Generación de </a:t>
            </a:r>
            <a:r>
              <a:rPr lang="es-ES" dirty="0" err="1"/>
              <a:t>Features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AC49F-F6C8-0636-39E7-DD296E5B4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├── 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preprocessing</a:t>
            </a:r>
            <a:r>
              <a:rPr lang="es-MX" dirty="0"/>
              <a:t>/</a:t>
            </a:r>
          </a:p>
          <a:p>
            <a:pPr marL="36900" indent="0">
              <a:buNone/>
            </a:pPr>
            <a:r>
              <a:rPr lang="es-MX" dirty="0"/>
              <a:t>│   ├── __init__.py</a:t>
            </a:r>
          </a:p>
          <a:p>
            <a:pPr marL="36900" indent="0">
              <a:buNone/>
            </a:pPr>
            <a:r>
              <a:rPr lang="es-MX" dirty="0"/>
              <a:t>│   ├── feature_extractor.py</a:t>
            </a:r>
          </a:p>
          <a:p>
            <a:pPr marL="36900" indent="0">
              <a:buNone/>
            </a:pPr>
            <a:r>
              <a:rPr lang="es-MX" dirty="0"/>
              <a:t>│   ├── feature_generator.py</a:t>
            </a:r>
          </a:p>
          <a:p>
            <a:pPr marL="36900" indent="0">
              <a:buNone/>
            </a:pPr>
            <a:r>
              <a:rPr lang="es-MX" dirty="0"/>
              <a:t>│   └── text_cleaner.py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4ED94-3962-23B5-1854-FDA072ADA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/>
          <a:lstStyle/>
          <a:p>
            <a:r>
              <a:rPr lang="es-ES" dirty="0"/>
              <a:t>feature_extractor.py → Extrae características relevantes de los datos.</a:t>
            </a:r>
          </a:p>
          <a:p>
            <a:r>
              <a:rPr lang="es-ES" dirty="0"/>
              <a:t>feature_generator.py → Genera nuevas </a:t>
            </a:r>
            <a:r>
              <a:rPr lang="es-ES" dirty="0" err="1"/>
              <a:t>features</a:t>
            </a:r>
            <a:r>
              <a:rPr lang="es-ES" dirty="0"/>
              <a:t> para mejorar el modelo.</a:t>
            </a:r>
          </a:p>
          <a:p>
            <a:r>
              <a:rPr lang="es-ES" dirty="0"/>
              <a:t>text_cleaner.py → Limpia datos de texto antes de su clasificación.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601597-6CE6-DFD6-0DC2-18197E612275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 herramientas para procesar los datos antes del entrenamiento.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80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89881-193B-8529-4352-E26FC9BE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54A5-5A44-2C60-D0CA-A28AAB20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184A0-3F61-3C7A-C795-9D8B5241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├── </a:t>
            </a:r>
            <a:r>
              <a:rPr lang="es-MX" dirty="0" err="1"/>
              <a:t>src</a:t>
            </a:r>
            <a:r>
              <a:rPr lang="es-MX" dirty="0"/>
              <a:t>/test/</a:t>
            </a:r>
          </a:p>
          <a:p>
            <a:pPr marL="36900" indent="0">
              <a:buNone/>
            </a:pPr>
            <a:r>
              <a:rPr lang="es-MX" dirty="0"/>
              <a:t>│   └── forecasting.py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416EC8-637B-FD41-FB98-B2B211586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/>
          <a:lstStyle/>
          <a:p>
            <a:r>
              <a:rPr lang="es-ES" dirty="0"/>
              <a:t>forecasting.py → Pruebas automáticas para asegurar la calidad de los modelos de </a:t>
            </a:r>
            <a:r>
              <a:rPr lang="es-ES" dirty="0" err="1"/>
              <a:t>forecasting</a:t>
            </a:r>
            <a:r>
              <a:rPr lang="es-ES" dirty="0"/>
              <a:t>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F94D7D-2845-4597-964E-8D62A1FD4CF2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 pruebas unitarias para evaluar el código.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74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B4DC-CB5A-7839-CB19-47858822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9969-4D2F-97AF-61AB-C09BF0BE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Auxiliares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84C69-9F12-AB1D-7964-4C7A4138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51176"/>
            <a:ext cx="5060497" cy="3240022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s-MX" dirty="0"/>
              <a:t>├── 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utils</a:t>
            </a:r>
            <a:r>
              <a:rPr lang="es-MX" dirty="0"/>
              <a:t>/</a:t>
            </a:r>
          </a:p>
          <a:p>
            <a:pPr marL="36900" indent="0">
              <a:buNone/>
            </a:pPr>
            <a:r>
              <a:rPr lang="es-MX" dirty="0"/>
              <a:t>│   ├── __init__.py</a:t>
            </a:r>
          </a:p>
          <a:p>
            <a:pPr marL="36900" indent="0">
              <a:buNone/>
            </a:pPr>
            <a:r>
              <a:rPr lang="es-MX" dirty="0"/>
              <a:t>│   ├── forecasting_pipeline.py</a:t>
            </a:r>
          </a:p>
          <a:p>
            <a:pPr marL="36900" indent="0">
              <a:buNone/>
            </a:pPr>
            <a:r>
              <a:rPr lang="es-MX" dirty="0"/>
              <a:t>│   ├── results_saver.py</a:t>
            </a:r>
          </a:p>
          <a:p>
            <a:pPr marL="36900" indent="0">
              <a:buNone/>
            </a:pPr>
            <a:r>
              <a:rPr lang="es-MX" dirty="0"/>
              <a:t>│   ├── visualization.py</a:t>
            </a:r>
          </a:p>
          <a:p>
            <a:pPr marL="36900" indent="0">
              <a:buNone/>
            </a:pPr>
            <a:r>
              <a:rPr lang="es-MX" dirty="0"/>
              <a:t>│   ├── interfaces/</a:t>
            </a:r>
          </a:p>
          <a:p>
            <a:pPr marL="36900" indent="0">
              <a:buNone/>
            </a:pPr>
            <a:r>
              <a:rPr lang="es-MX" dirty="0"/>
              <a:t>│   │   ├── results_saver_interface.py</a:t>
            </a:r>
          </a:p>
          <a:p>
            <a:pPr marL="36900" indent="0">
              <a:buNone/>
            </a:pPr>
            <a:r>
              <a:rPr lang="es-MX" dirty="0"/>
              <a:t>│   │   ├── visualization_interface.py</a:t>
            </a:r>
          </a:p>
          <a:p>
            <a:pPr marL="36900" indent="0">
              <a:buNone/>
            </a:pPr>
            <a:r>
              <a:rPr lang="es-MX" dirty="0"/>
              <a:t>│   ├── modules/</a:t>
            </a:r>
          </a:p>
          <a:p>
            <a:pPr marL="36900" indent="0">
              <a:buNone/>
            </a:pPr>
            <a:r>
              <a:rPr lang="es-MX" dirty="0"/>
              <a:t>│   │   ├── data_loader.py</a:t>
            </a:r>
          </a:p>
          <a:p>
            <a:pPr marL="36900" indent="0">
              <a:buNone/>
            </a:pPr>
            <a:r>
              <a:rPr lang="es-MX" dirty="0"/>
              <a:t>│   │   └── model_trainer.py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8C8D7-F95E-9185-8AB0-7031C972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551176"/>
            <a:ext cx="5064665" cy="3240024"/>
          </a:xfrm>
        </p:spPr>
        <p:txBody>
          <a:bodyPr>
            <a:noAutofit/>
          </a:bodyPr>
          <a:lstStyle/>
          <a:p>
            <a:r>
              <a:rPr lang="es-ES" dirty="0"/>
              <a:t>forecasting_pipeline.py → Pipeline principal para ejecutar </a:t>
            </a:r>
            <a:r>
              <a:rPr lang="es-ES" dirty="0" err="1"/>
              <a:t>forecasting</a:t>
            </a:r>
            <a:r>
              <a:rPr lang="es-ES" dirty="0"/>
              <a:t>.</a:t>
            </a:r>
          </a:p>
          <a:p>
            <a:r>
              <a:rPr lang="es-ES" dirty="0"/>
              <a:t>results_saver.py → Guarda métricas y predicciones en CSV.</a:t>
            </a:r>
          </a:p>
          <a:p>
            <a:r>
              <a:rPr lang="es-ES" dirty="0"/>
              <a:t>visualization.py → Genera gráficos de predicciones y métricas. </a:t>
            </a:r>
          </a:p>
          <a:p>
            <a:r>
              <a:rPr lang="es-ES" dirty="0"/>
              <a:t>Separamos interfaces/ y modules/ para estructurar el código de manera clara.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E1C3C5-4A05-FBE8-C764-13FB39D2D98D}"/>
              </a:ext>
            </a:extLst>
          </p:cNvPr>
          <p:cNvSpPr txBox="1"/>
          <p:nvPr/>
        </p:nvSpPr>
        <p:spPr>
          <a:xfrm>
            <a:off x="797411" y="19933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 funciones auxiliares para visualización, carga de datos y guardado de resultados.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847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9172-8DBD-775C-C983-3D31A479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CCCCCC"/>
                </a:solidFill>
                <a:effectLst/>
                <a:latin typeface="Segoe WPC"/>
              </a:rPr>
              <a:t>Buenas Prácticas Aplicadas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84D5D-669D-EF9E-66E0-A3CDE29A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Uso de </a:t>
            </a:r>
            <a:r>
              <a:rPr lang="es-ES" b="1" dirty="0" err="1"/>
              <a:t>Poetry</a:t>
            </a:r>
            <a:r>
              <a:rPr lang="es-ES" b="1" dirty="0"/>
              <a:t> para gestión de dependencias: </a:t>
            </a:r>
            <a:r>
              <a:rPr lang="es-ES" dirty="0"/>
              <a:t>Se utiliza </a:t>
            </a:r>
            <a:r>
              <a:rPr lang="es-ES" dirty="0" err="1"/>
              <a:t>Poetry</a:t>
            </a:r>
            <a:r>
              <a:rPr lang="es-ES" dirty="0"/>
              <a:t> para gestionar las dependencias del proyecto, asegurando un entorno reproducible y fácil de configurar.</a:t>
            </a:r>
          </a:p>
          <a:p>
            <a:r>
              <a:rPr lang="es-ES" b="1" dirty="0" err="1"/>
              <a:t>Modularización</a:t>
            </a:r>
            <a:r>
              <a:rPr lang="es-ES" b="1" dirty="0"/>
              <a:t> del código: </a:t>
            </a:r>
            <a:r>
              <a:rPr lang="es-ES" dirty="0"/>
              <a:t>El código está organizado en módulos separados para modelos, utilidades y el punto de entrada principal, facilitando la mantenibilidad y la escalabilidad.</a:t>
            </a:r>
          </a:p>
          <a:p>
            <a:r>
              <a:rPr lang="es-ES" b="1" dirty="0"/>
              <a:t>Uso de try-</a:t>
            </a:r>
            <a:r>
              <a:rPr lang="es-ES" b="1" dirty="0" err="1"/>
              <a:t>except</a:t>
            </a:r>
            <a:r>
              <a:rPr lang="es-ES" b="1" dirty="0"/>
              <a:t> para manejar errores: </a:t>
            </a:r>
            <a:r>
              <a:rPr lang="es-ES" dirty="0"/>
              <a:t>Se implementan bloques try-</a:t>
            </a:r>
            <a:r>
              <a:rPr lang="es-ES" dirty="0" err="1"/>
              <a:t>except</a:t>
            </a:r>
            <a:r>
              <a:rPr lang="es-ES" dirty="0"/>
              <a:t> para manejar errores durante la clasificación, guardado de resultados y visualización, mejorando la robustez del código.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993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69E8-E074-EFA0-4AE1-6311672DA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7DC7-351A-21B1-BB11-F2E412EE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CCCCCC"/>
                </a:solidFill>
                <a:effectLst/>
                <a:latin typeface="Segoe WPC"/>
              </a:rPr>
              <a:t>Buenas Prácticas Aplicadas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5828C-1136-E81A-2544-E4C6A4D1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Uso de </a:t>
            </a:r>
            <a:r>
              <a:rPr lang="es-ES" b="1" dirty="0" err="1"/>
              <a:t>Poetry</a:t>
            </a:r>
            <a:r>
              <a:rPr lang="es-ES" b="1" dirty="0"/>
              <a:t> para gestión de dependencias: </a:t>
            </a:r>
            <a:r>
              <a:rPr lang="es-ES" dirty="0"/>
              <a:t>Se utiliza </a:t>
            </a:r>
            <a:r>
              <a:rPr lang="es-ES" dirty="0" err="1"/>
              <a:t>Poetry</a:t>
            </a:r>
            <a:r>
              <a:rPr lang="es-ES" dirty="0"/>
              <a:t> para gestionar las dependencias del proyecto, asegurando un entorno reproducible y fácil de configurar.</a:t>
            </a:r>
          </a:p>
          <a:p>
            <a:r>
              <a:rPr lang="es-ES" b="1" dirty="0" err="1"/>
              <a:t>Modularización</a:t>
            </a:r>
            <a:r>
              <a:rPr lang="es-ES" b="1" dirty="0"/>
              <a:t> del código: </a:t>
            </a:r>
            <a:r>
              <a:rPr lang="es-ES" dirty="0"/>
              <a:t>El código está organizado en módulos separados para modelos, utilidades y el punto de entrada principal, facilitando la mantenibilidad y la escalabilidad.</a:t>
            </a:r>
          </a:p>
          <a:p>
            <a:r>
              <a:rPr lang="es-ES" b="1" dirty="0"/>
              <a:t>Uso de try-</a:t>
            </a:r>
            <a:r>
              <a:rPr lang="es-ES" b="1" dirty="0" err="1"/>
              <a:t>except</a:t>
            </a:r>
            <a:r>
              <a:rPr lang="es-ES" b="1" dirty="0"/>
              <a:t> para manejar errores: </a:t>
            </a:r>
            <a:r>
              <a:rPr lang="es-ES" dirty="0"/>
              <a:t>Se implementan bloques try-</a:t>
            </a:r>
            <a:r>
              <a:rPr lang="es-ES" dirty="0" err="1"/>
              <a:t>except</a:t>
            </a:r>
            <a:r>
              <a:rPr lang="es-ES" dirty="0"/>
              <a:t> para manejar errores durante la clasificación, guardado de resultados y visualización, mejorando la robustez del código.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77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4F4DE1-4865-1EAD-1E80-179D166B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F57DA-32AB-66B2-C75A-BBEA4902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algn="just"/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Single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Responsibility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Principle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(SRP): 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Cada clase y función tiene una única responsabilidad. Por ejemplo,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DataLoader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se encarga de la carga de datos,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ModelTrainer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del entrenamiento de modelos y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Visualization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de la visualización de resultados.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FB6C45-0479-EDD2-495E-D572EA49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403131"/>
            <a:ext cx="6642193" cy="40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69503B-967B-129E-D0C1-48C5730E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8FE5E-85CD-5F9D-065F-8F51901B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03692-428A-6E98-BB17-EB4CFCA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algn="just"/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Open/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Closed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Principle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(OCP): 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El código está diseñado para ser extensible sin modificar las clases existentes. Nuevos modelos o métodos de visualización pueden añadirse sin cambiar las clases actuales.</a:t>
            </a: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F693DBF6-3CA1-563C-38B3-CF646784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047943"/>
            <a:ext cx="6642193" cy="47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B62D9-42B8-DCDB-A1AB-53C2274B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A9A576-D0B3-AA11-048A-64A7F489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4B7F2-1505-E3B9-1B59-92DC9D6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algn="just"/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Liskov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Substitution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Principle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(LSP): 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Las clases derivadas pueden sustituir a sus clases base sin alterar el comportamiento esperado del programa. Por ejemplo, cualquier nuevo modelo que herede de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BaseModel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debería funcionar con el mismo código de entrenamiento y evaluación.</a:t>
            </a:r>
            <a:endParaRPr lang="es-MX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6E72D0-6152-CE66-C160-E1CF906C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0" y="643466"/>
            <a:ext cx="62420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290C8-BA4B-133E-B569-3FC4777A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FAA2CF-892C-C516-473E-ADF58EC0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6B8C1-11F1-83D9-A08A-20506F8D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algn="just"/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Dependency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Inversion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Principle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(DIP): 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Las clases de alto nivel no dependen de clases de bajo nivel, sino de abstracciones. Por ejemplo,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run_forecasting_pipeline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depende de interfaces como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DataLoader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ModelTrainer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y </a:t>
            </a:r>
            <a:r>
              <a:rPr lang="es-E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Visualization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, no de sus implementaciones concretas.</a:t>
            </a:r>
            <a:endParaRPr lang="es-MX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66BFC1-4365-0403-5D80-DCC8B96B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91" y="643466"/>
            <a:ext cx="58488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03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11E1C-B71D-846E-6B4C-85FA0D65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7A44C-AF25-6B06-7F79-8ABA6706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CDBE1-42E0-6BE4-C28A-0C0DCBBC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422231" cy="4482084"/>
          </a:xfrm>
        </p:spPr>
        <p:txBody>
          <a:bodyPr anchor="t">
            <a:normAutofit/>
          </a:bodyPr>
          <a:lstStyle/>
          <a:p>
            <a:pPr algn="just"/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Interface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Segregation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s-ES" sz="1600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Principle</a:t>
            </a:r>
            <a:r>
              <a:rPr lang="es-ES" sz="1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(ISP): </a:t>
            </a:r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Las interfaces están bien definidas y no obligan a las clases a implementar métodos que no utilizan. Cada clase tiene métodos específicos a su funcionalidad. </a:t>
            </a:r>
          </a:p>
          <a:p>
            <a:pPr algn="just"/>
            <a:r>
              <a:rPr lang="es-E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Solo se rompe en ocasiones especiales y cuando choca con otro principio, por ejemplo, en SARIMA para no romper el flujo de entrenamiento en la sección de fine tune, al obtener los parámetros iniciales.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5148EB-85BE-A8C6-EDA3-84D2F983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934506"/>
            <a:ext cx="6642193" cy="29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6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6869-93CE-C9C4-C1A5-7250FE4A2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AF5D-4337-D9B4-2291-B1451E07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Datos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8232A-65EE-2D06-6CC2-BE09BC43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364991"/>
            <a:ext cx="5060497" cy="2426207"/>
          </a:xfrm>
        </p:spPr>
        <p:txBody>
          <a:bodyPr/>
          <a:lstStyle/>
          <a:p>
            <a:pPr algn="just"/>
            <a:r>
              <a:rPr lang="fr-FR" b="1" dirty="0"/>
              <a:t>Etiquetas: </a:t>
            </a:r>
            <a:r>
              <a:rPr lang="fr-FR" dirty="0"/>
              <a:t>urgent, </a:t>
            </a:r>
            <a:r>
              <a:rPr lang="fr-FR" dirty="0" err="1"/>
              <a:t>artificial</a:t>
            </a:r>
            <a:r>
              <a:rPr lang="fr-FR" dirty="0"/>
              <a:t> intelligence, computer, </a:t>
            </a:r>
            <a:r>
              <a:rPr lang="fr-FR" dirty="0" err="1"/>
              <a:t>travel</a:t>
            </a:r>
            <a:r>
              <a:rPr lang="fr-FR" dirty="0"/>
              <a:t>, animal, fiction.</a:t>
            </a:r>
          </a:p>
          <a:p>
            <a:pPr algn="just"/>
            <a:r>
              <a:rPr lang="fr-FR" b="1" dirty="0"/>
              <a:t>Sentencias: </a:t>
            </a:r>
            <a:r>
              <a:rPr lang="fr-FR" dirty="0"/>
              <a:t>5 sentencias </a:t>
            </a:r>
            <a:r>
              <a:rPr lang="fr-FR" dirty="0" err="1"/>
              <a:t>cortas</a:t>
            </a:r>
            <a:r>
              <a:rPr lang="fr-FR" dirty="0"/>
              <a:t> de </a:t>
            </a:r>
            <a:r>
              <a:rPr lang="fr-FR" dirty="0" err="1"/>
              <a:t>temas</a:t>
            </a:r>
            <a:r>
              <a:rPr lang="fr-FR" dirty="0"/>
              <a:t> </a:t>
            </a:r>
            <a:r>
              <a:rPr lang="fr-FR" dirty="0" err="1"/>
              <a:t>variados</a:t>
            </a:r>
            <a:r>
              <a:rPr lang="fr-FR" dirty="0"/>
              <a:t>.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C4DFB-5147-3BB7-0B7E-CAD4A1A5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627" y="1580050"/>
            <a:ext cx="9669981" cy="970450"/>
          </a:xfrm>
        </p:spPr>
        <p:txBody>
          <a:bodyPr/>
          <a:lstStyle/>
          <a:p>
            <a:pPr marL="36900" indent="0" algn="just">
              <a:buNone/>
            </a:pPr>
            <a:r>
              <a:rPr lang="es-ES" dirty="0"/>
              <a:t>Desarrollar un sistema de predicción de ventas y una solución de clasificación de sentencias con etiquetas predefinidas. </a:t>
            </a:r>
          </a:p>
          <a:p>
            <a:endParaRPr lang="es-MX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C5BB8E50-4BFC-D5CF-64A9-2639FCDFAAEE}"/>
              </a:ext>
            </a:extLst>
          </p:cNvPr>
          <p:cNvSpPr txBox="1">
            <a:spLocks/>
          </p:cNvSpPr>
          <p:nvPr/>
        </p:nvSpPr>
        <p:spPr>
          <a:xfrm>
            <a:off x="6217710" y="3364989"/>
            <a:ext cx="5064665" cy="2426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Fuente: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de ventas semanales de un solo producto.</a:t>
            </a:r>
          </a:p>
          <a:p>
            <a:pPr algn="just"/>
            <a:r>
              <a:rPr lang="es-ES" b="1" dirty="0"/>
              <a:t>Observaciones:</a:t>
            </a:r>
            <a:r>
              <a:rPr lang="es-ES" dirty="0"/>
              <a:t> 28 semanas de datos históricos.</a:t>
            </a:r>
          </a:p>
          <a:p>
            <a:pPr algn="just"/>
            <a:r>
              <a:rPr lang="es-ES" b="1" dirty="0"/>
              <a:t>Variables Relevantes:</a:t>
            </a:r>
            <a:r>
              <a:rPr lang="es-ES" dirty="0"/>
              <a:t> Ventas, Promoción, Días Festivos.</a:t>
            </a:r>
          </a:p>
          <a:p>
            <a:pPr algn="just"/>
            <a:r>
              <a:rPr lang="es-ES" b="1" dirty="0"/>
              <a:t>Formato de Datos:</a:t>
            </a:r>
            <a:r>
              <a:rPr lang="es-ES" dirty="0"/>
              <a:t> CSV con columnas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Promotion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</a:t>
            </a:r>
            <a:endParaRPr kumimoji="0" lang="es-MX" altLang="es-MX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68BA02-A621-31CC-31AD-AF5B52101AD3}"/>
              </a:ext>
            </a:extLst>
          </p:cNvPr>
          <p:cNvSpPr txBox="1"/>
          <p:nvPr/>
        </p:nvSpPr>
        <p:spPr>
          <a:xfrm>
            <a:off x="2886839" y="26615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Desafío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5A643D-601A-CCD6-6AAC-B66881F6AEC5}"/>
              </a:ext>
            </a:extLst>
          </p:cNvPr>
          <p:cNvSpPr txBox="1"/>
          <p:nvPr/>
        </p:nvSpPr>
        <p:spPr>
          <a:xfrm>
            <a:off x="8190753" y="26615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Desafío 2</a:t>
            </a:r>
          </a:p>
        </p:txBody>
      </p:sp>
    </p:spTree>
    <p:extLst>
      <p:ext uri="{BB962C8B-B14F-4D97-AF65-F5344CB8AC3E}">
        <p14:creationId xmlns:p14="http://schemas.microsoft.com/office/powerpoint/2010/main" val="1306204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6361D-3159-3126-1DE5-0192F65A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3BA2E-DD7F-180B-CD6E-D1F6050F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29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647A3-139E-F2CC-D5E5-0F9DDF2B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Resumen de Resultados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EFE27-6C26-3A77-7AF9-CF40E7F5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Ridge tuvo el mejor rendimiento en </a:t>
            </a:r>
            <a:r>
              <a:rPr lang="es-ES" dirty="0" err="1"/>
              <a:t>forecasting</a:t>
            </a:r>
            <a:r>
              <a:rPr lang="es-ES" dirty="0"/>
              <a:t>.</a:t>
            </a:r>
          </a:p>
          <a:p>
            <a:r>
              <a:rPr lang="es-ES" dirty="0"/>
              <a:t>SARIMA no convergió bien debido a la escasez de datos.</a:t>
            </a:r>
          </a:p>
          <a:p>
            <a:r>
              <a:rPr lang="es-ES" dirty="0"/>
              <a:t>Zero-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con BART-</a:t>
            </a:r>
            <a:r>
              <a:rPr lang="es-ES" dirty="0" err="1"/>
              <a:t>Large</a:t>
            </a:r>
            <a:r>
              <a:rPr lang="es-ES" dirty="0"/>
              <a:t>-MNLI clasificó correctamente las frases sin necesidad de reentrenamiento.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912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49AB-4D55-A77B-F150-FEAE9C24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813E4-D1CF-F4F5-6041-5B00B70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archivo .</a:t>
            </a:r>
            <a:r>
              <a:rPr lang="es-MX" dirty="0" err="1"/>
              <a:t>gitignore</a:t>
            </a:r>
            <a:r>
              <a:rPr lang="es-MX" dirty="0"/>
              <a:t> no funciona si se cargan archivos de manera directa a </a:t>
            </a:r>
            <a:r>
              <a:rPr lang="es-MX" dirty="0" err="1"/>
              <a:t>github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74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7BB90-205E-C9E2-B0BA-65941BF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E9107-1BFC-9094-82CA-964210D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Próximos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EEF06-CF65-B5EF-0EAF-151C8697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Incrementar el </a:t>
            </a:r>
            <a:r>
              <a:rPr lang="es-ES" dirty="0" err="1"/>
              <a:t>dataset</a:t>
            </a:r>
            <a:r>
              <a:rPr lang="es-ES" dirty="0"/>
              <a:t> para evaluar modelos más complejos.</a:t>
            </a:r>
          </a:p>
          <a:p>
            <a:r>
              <a:rPr lang="es-ES" dirty="0"/>
              <a:t>Ajustar </a:t>
            </a:r>
            <a:r>
              <a:rPr lang="es-ES" dirty="0" err="1"/>
              <a:t>hiperparámetros</a:t>
            </a:r>
            <a:r>
              <a:rPr lang="es-ES" dirty="0"/>
              <a:t> para mejorar el rendimiento de Ridge </a:t>
            </a:r>
            <a:r>
              <a:rPr lang="es-ES" dirty="0" err="1"/>
              <a:t>Regression</a:t>
            </a:r>
            <a:r>
              <a:rPr lang="es-ES" dirty="0"/>
              <a:t>.</a:t>
            </a:r>
          </a:p>
          <a:p>
            <a:r>
              <a:rPr lang="es-ES" dirty="0"/>
              <a:t>Experimentar con modelos de ensamble para mejorar estabilidad.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5255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B235E-8CA2-C2B8-0D0D-B01ECA5B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Preguntas y Respuestas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A12B1-64EC-E118-8CEC-53A27D659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¿Alguna pregunta sobre el proceso, los modelos o los resultados?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98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0A69-1EF5-D0C8-1C97-BD1C6DE9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Tipo de Modelos Utilizados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6638C-93D8-D844-4454-C09286D1D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6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C9E9-B67D-3339-6097-5F6FC990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Modelos de </a:t>
            </a:r>
            <a:r>
              <a:rPr lang="es-MX" b="1" dirty="0" err="1"/>
              <a:t>Forecasting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A3AAB-9E18-A73B-49A0-FA8030D6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XGBoost</a:t>
            </a:r>
            <a:r>
              <a:rPr lang="es-ES" b="1" dirty="0"/>
              <a:t>:</a:t>
            </a:r>
            <a:r>
              <a:rPr lang="es-ES" dirty="0"/>
              <a:t> Modelo de gradiente </a:t>
            </a:r>
            <a:r>
              <a:rPr lang="es-ES" dirty="0" err="1"/>
              <a:t>boosting</a:t>
            </a:r>
            <a:r>
              <a:rPr lang="es-ES" dirty="0"/>
              <a:t> basado en árboles de decisión.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Prophet</a:t>
            </a:r>
            <a:r>
              <a:rPr lang="es-ES" b="1" dirty="0"/>
              <a:t>:</a:t>
            </a:r>
            <a:r>
              <a:rPr lang="es-ES" dirty="0"/>
              <a:t> Modelo basado en descomposición de series temporales desarrollado por Meta.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SARIMA:</a:t>
            </a:r>
            <a:r>
              <a:rPr lang="es-ES" dirty="0"/>
              <a:t> Modelo estadístico para series temporales con estacionalidad.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Ridge </a:t>
            </a:r>
            <a:r>
              <a:rPr lang="es-ES" b="1" dirty="0" err="1"/>
              <a:t>Regression</a:t>
            </a:r>
            <a:r>
              <a:rPr lang="es-ES" b="1" dirty="0"/>
              <a:t>:</a:t>
            </a:r>
            <a:r>
              <a:rPr lang="es-ES" dirty="0"/>
              <a:t> Modelo de regresión lineal con regularización L2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184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21F0D-86E4-EC4E-406F-DB34CACEA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D98A2-4FC7-B979-B312-65C4D6C0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Modelos de </a:t>
            </a:r>
            <a:r>
              <a:rPr lang="es-MX" b="1" dirty="0" err="1"/>
              <a:t>Forecasting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27064-A962-2C93-70CF-BFC7FCC5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043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XGBoost</a:t>
            </a:r>
            <a:r>
              <a:rPr lang="es-ES" b="1" dirty="0"/>
              <a:t>:</a:t>
            </a:r>
            <a:r>
              <a:rPr lang="es-ES" dirty="0"/>
              <a:t> Modelo de gradiente </a:t>
            </a:r>
            <a:r>
              <a:rPr lang="es-ES" dirty="0" err="1"/>
              <a:t>boosting</a:t>
            </a:r>
            <a:r>
              <a:rPr lang="es-ES" dirty="0"/>
              <a:t> basado en árboles de decisión.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Prophet</a:t>
            </a:r>
            <a:r>
              <a:rPr lang="es-ES" b="1" dirty="0"/>
              <a:t>:</a:t>
            </a:r>
            <a:r>
              <a:rPr lang="es-ES" dirty="0"/>
              <a:t> Modelo basado en descomposición de series temporales desarrollado por Meta.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SARIMA:</a:t>
            </a:r>
            <a:r>
              <a:rPr lang="es-ES" dirty="0"/>
              <a:t> Modelo estadístico para series temporales con estacionalidad.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Ridge </a:t>
            </a:r>
            <a:r>
              <a:rPr lang="es-ES" b="1" dirty="0" err="1"/>
              <a:t>Regression</a:t>
            </a:r>
            <a:r>
              <a:rPr lang="es-ES" b="1" dirty="0"/>
              <a:t>:</a:t>
            </a:r>
            <a:r>
              <a:rPr lang="es-ES" dirty="0"/>
              <a:t> Modelo de regresión lineal con regularización L2</a:t>
            </a:r>
          </a:p>
          <a:p>
            <a:pPr marL="36900" indent="0" algn="ctr">
              <a:buNone/>
            </a:pPr>
            <a:r>
              <a:rPr lang="es-ES" b="1" dirty="0"/>
              <a:t>Justificación: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probaron múltiples modelos para analizar su capacidad de predicción en un </a:t>
            </a:r>
            <a:r>
              <a:rPr lang="es-ES" dirty="0" err="1"/>
              <a:t>dataset</a:t>
            </a:r>
            <a:r>
              <a:rPr lang="es-ES" dirty="0"/>
              <a:t> pequeño.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Prophet</a:t>
            </a:r>
            <a:r>
              <a:rPr lang="es-ES" dirty="0"/>
              <a:t> es ideal para capturar estacionalidad, mientras que </a:t>
            </a:r>
            <a:r>
              <a:rPr lang="es-ES" dirty="0" err="1"/>
              <a:t>XGBoost</a:t>
            </a:r>
            <a:r>
              <a:rPr lang="es-ES" dirty="0"/>
              <a:t> maneja relaciones no lineales.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SARIMA es un método estadístico probado en series temporales, aunque con limitaciones en datos escasos.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697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751F-8542-9EBE-B56F-56F029BFC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4FD65-F035-321D-CF1C-68611ACF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Modelo de Clasificación de Sentencias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47864-73AA-FDC5-5AB6-EF1ED28E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477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Zero-</a:t>
            </a:r>
            <a:r>
              <a:rPr lang="es-MX" b="1" dirty="0" err="1"/>
              <a:t>Shot</a:t>
            </a:r>
            <a:r>
              <a:rPr lang="es-MX" b="1" dirty="0"/>
              <a:t> </a:t>
            </a:r>
            <a:r>
              <a:rPr lang="es-MX" b="1" dirty="0" err="1"/>
              <a:t>Classification</a:t>
            </a:r>
            <a:r>
              <a:rPr lang="es-MX" b="1" dirty="0"/>
              <a:t> (BART-</a:t>
            </a:r>
            <a:r>
              <a:rPr lang="es-MX" b="1" dirty="0" err="1"/>
              <a:t>Large</a:t>
            </a:r>
            <a:r>
              <a:rPr lang="es-MX" b="1" dirty="0"/>
              <a:t>-MNLI):</a:t>
            </a:r>
            <a:r>
              <a:rPr lang="es-MX" dirty="0"/>
              <a:t> Modelo </a:t>
            </a:r>
            <a:r>
              <a:rPr lang="es-MX" dirty="0" err="1"/>
              <a:t>preentrenado</a:t>
            </a:r>
            <a:r>
              <a:rPr lang="es-MX" dirty="0"/>
              <a:t> de </a:t>
            </a:r>
            <a:r>
              <a:rPr lang="es-MX" dirty="0" err="1"/>
              <a:t>Hugging</a:t>
            </a:r>
            <a:r>
              <a:rPr lang="es-MX" dirty="0"/>
              <a:t> </a:t>
            </a:r>
            <a:r>
              <a:rPr lang="es-MX" dirty="0" err="1"/>
              <a:t>Face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Permite clasificar frases sin necesidad de reentrenamiento.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Etiquetas utilizada: </a:t>
            </a:r>
            <a:r>
              <a:rPr lang="fr-FR" dirty="0"/>
              <a:t>urgent, </a:t>
            </a:r>
            <a:r>
              <a:rPr lang="fr-FR" dirty="0" err="1"/>
              <a:t>artificial</a:t>
            </a:r>
            <a:r>
              <a:rPr lang="fr-FR" dirty="0"/>
              <a:t> intelligence, computer, </a:t>
            </a:r>
            <a:r>
              <a:rPr lang="fr-FR" dirty="0" err="1"/>
              <a:t>travel</a:t>
            </a:r>
            <a:r>
              <a:rPr lang="fr-FR" dirty="0"/>
              <a:t>, animal, fiction.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95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ECC79-9AF3-04BF-EAF3-6ABC338E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D5F5-1697-C5D9-4291-9EA401C5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Rendimiento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6A8781-546F-AF90-B7A7-E2D44C453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12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F01D-6E85-FAFD-3D52-BF96C59A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F8563-B4F2-575B-BAA7-A481E569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Métricas de Evaluación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247D7-E6B6-C83B-C654-668339FC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Forecasting:</a:t>
            </a:r>
            <a:r>
              <a:rPr lang="en-US" dirty="0"/>
              <a:t> MAE (Mean Absolute Error), RMSE (Root Mean Squared Error).</a:t>
            </a:r>
          </a:p>
          <a:p>
            <a:r>
              <a:rPr lang="es-ES" b="1" dirty="0"/>
              <a:t>Clasificación:</a:t>
            </a:r>
            <a:r>
              <a:rPr lang="es-ES" dirty="0"/>
              <a:t> Score de probabilidad por cada etiqueta, </a:t>
            </a:r>
            <a:r>
              <a:rPr lang="es-ES" dirty="0" err="1"/>
              <a:t>heatmap</a:t>
            </a:r>
            <a:r>
              <a:rPr lang="es-ES" dirty="0"/>
              <a:t> de clasificaciones.</a:t>
            </a:r>
          </a:p>
          <a:p>
            <a:pPr marL="36900" indent="0">
              <a:buNone/>
            </a:pP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30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171</TotalTime>
  <Words>1817</Words>
  <Application>Microsoft Office PowerPoint</Application>
  <PresentationFormat>Panorámica</PresentationFormat>
  <Paragraphs>199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Calisto MT</vt:lpstr>
      <vt:lpstr>Segoe WPC</vt:lpstr>
      <vt:lpstr>Times New Roman</vt:lpstr>
      <vt:lpstr>Wingdings 2</vt:lpstr>
      <vt:lpstr>Pizarra</vt:lpstr>
      <vt:lpstr>Resultados del Desafío Técnico de Mercado Libre</vt:lpstr>
      <vt:lpstr>Descripción del Problema</vt:lpstr>
      <vt:lpstr>Datos</vt:lpstr>
      <vt:lpstr>Tipo de Modelos Utilizados</vt:lpstr>
      <vt:lpstr>Modelos de Forecasting</vt:lpstr>
      <vt:lpstr>Modelos de Forecasting</vt:lpstr>
      <vt:lpstr>Modelo de Clasificación de Sentencias</vt:lpstr>
      <vt:lpstr>Análisis del Rendimiento del Modelo</vt:lpstr>
      <vt:lpstr>Métricas de Evaluación</vt:lpstr>
      <vt:lpstr>Resultados desafío 1</vt:lpstr>
      <vt:lpstr>Resultados desafío 2</vt:lpstr>
      <vt:lpstr>Desafío 2</vt:lpstr>
      <vt:lpstr>Código y Buenas Prácticas de Desarrollo</vt:lpstr>
      <vt:lpstr>Estructura General</vt:lpstr>
      <vt:lpstr>Datos del Proyecto</vt:lpstr>
      <vt:lpstr>Exploración y Ajuste de Modelos</vt:lpstr>
      <vt:lpstr>Resultados de Ejecución</vt:lpstr>
      <vt:lpstr>Modelos de Machine Learning</vt:lpstr>
      <vt:lpstr>Ejecución de Modelos</vt:lpstr>
      <vt:lpstr>Limpieza y Generación de Features</vt:lpstr>
      <vt:lpstr>Pruebas</vt:lpstr>
      <vt:lpstr>Funciones Auxiliares</vt:lpstr>
      <vt:lpstr>Buenas Prácticas Aplicadas</vt:lpstr>
      <vt:lpstr>Buenas Prácticas Aplicadas</vt:lpstr>
      <vt:lpstr>Principios SOLID</vt:lpstr>
      <vt:lpstr>Principios SOLID</vt:lpstr>
      <vt:lpstr>Principios SOLID</vt:lpstr>
      <vt:lpstr>Principios SOLID</vt:lpstr>
      <vt:lpstr>Principios SOLID</vt:lpstr>
      <vt:lpstr>Conclusiones</vt:lpstr>
      <vt:lpstr>Resumen de Resultados</vt:lpstr>
      <vt:lpstr>Aprendizajes</vt:lpstr>
      <vt:lpstr>Próximos Pasos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joel urias paramo</dc:creator>
  <cp:lastModifiedBy>jordan joel urias paramo</cp:lastModifiedBy>
  <cp:revision>1</cp:revision>
  <dcterms:created xsi:type="dcterms:W3CDTF">2025-02-14T00:54:33Z</dcterms:created>
  <dcterms:modified xsi:type="dcterms:W3CDTF">2025-02-14T04:32:55Z</dcterms:modified>
</cp:coreProperties>
</file>