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14285" r:id="rId2"/>
    <p:sldId id="14449" r:id="rId3"/>
    <p:sldId id="14233" r:id="rId4"/>
    <p:sldId id="14450" r:id="rId5"/>
    <p:sldId id="14451" r:id="rId6"/>
    <p:sldId id="14457" r:id="rId7"/>
    <p:sldId id="14453" r:id="rId8"/>
    <p:sldId id="14454" r:id="rId9"/>
    <p:sldId id="14456" r:id="rId10"/>
    <p:sldId id="14455" r:id="rId11"/>
    <p:sldId id="14459" r:id="rId12"/>
    <p:sldId id="14458" r:id="rId13"/>
    <p:sldId id="14462" r:id="rId14"/>
    <p:sldId id="14461" r:id="rId15"/>
    <p:sldId id="14460" r:id="rId16"/>
    <p:sldId id="14463" r:id="rId17"/>
    <p:sldId id="14468" r:id="rId18"/>
    <p:sldId id="14349" r:id="rId19"/>
    <p:sldId id="14464" r:id="rId20"/>
    <p:sldId id="14466" r:id="rId21"/>
    <p:sldId id="14467" r:id="rId22"/>
    <p:sldId id="14355" r:id="rId23"/>
    <p:sldId id="14356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" userDrawn="1">
          <p15:clr>
            <a:srgbClr val="A4A3A4"/>
          </p15:clr>
        </p15:guide>
        <p15:guide id="3" orient="horz" pos="8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ong Phan" initials="CP" lastIdx="1" clrIdx="0">
    <p:extLst>
      <p:ext uri="{19B8F6BF-5375-455C-9EA6-DF929625EA0E}">
        <p15:presenceInfo xmlns:p15="http://schemas.microsoft.com/office/powerpoint/2012/main" userId="S::cphan@marvell.com::5d7a3e7c-7060-46b0-9843-6bcc50f31e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9C7"/>
    <a:srgbClr val="A7A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052ED-9A52-4C13-94C7-A126BD2C18E5}" v="151" dt="2022-04-12T04:24:33.722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 autoAdjust="0"/>
    <p:restoredTop sz="94354"/>
  </p:normalViewPr>
  <p:slideViewPr>
    <p:cSldViewPr snapToGrid="0">
      <p:cViewPr varScale="1">
        <p:scale>
          <a:sx n="202" d="100"/>
          <a:sy n="202" d="100"/>
        </p:scale>
        <p:origin x="3162" y="174"/>
      </p:cViewPr>
      <p:guideLst>
        <p:guide pos="384"/>
        <p:guide orient="horz" pos="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776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Phan" userId="5d7a3e7c-7060-46b0-9843-6bcc50f31e35" providerId="ADAL" clId="{AFF052ED-9A52-4C13-94C7-A126BD2C18E5}"/>
    <pc:docChg chg="undo redo custSel addSld delSld modSld sldOrd">
      <pc:chgData name="Cuong Phan" userId="5d7a3e7c-7060-46b0-9843-6bcc50f31e35" providerId="ADAL" clId="{AFF052ED-9A52-4C13-94C7-A126BD2C18E5}" dt="2022-05-24T07:45:22.390" v="7158" actId="1076"/>
      <pc:docMkLst>
        <pc:docMk/>
      </pc:docMkLst>
      <pc:sldChg chg="modSp del mod">
        <pc:chgData name="Cuong Phan" userId="5d7a3e7c-7060-46b0-9843-6bcc50f31e35" providerId="ADAL" clId="{AFF052ED-9A52-4C13-94C7-A126BD2C18E5}" dt="2022-02-23T10:04:19.559" v="2264" actId="2696"/>
        <pc:sldMkLst>
          <pc:docMk/>
          <pc:sldMk cId="918857360" sldId="264"/>
        </pc:sldMkLst>
        <pc:spChg chg="mod">
          <ac:chgData name="Cuong Phan" userId="5d7a3e7c-7060-46b0-9843-6bcc50f31e35" providerId="ADAL" clId="{AFF052ED-9A52-4C13-94C7-A126BD2C18E5}" dt="2022-02-23T04:17:30.734" v="219" actId="20577"/>
          <ac:spMkLst>
            <pc:docMk/>
            <pc:sldMk cId="918857360" sldId="264"/>
            <ac:spMk id="3" creationId="{F22591BF-C458-455B-B6A4-3D9E64D73F79}"/>
          </ac:spMkLst>
        </pc:spChg>
      </pc:sldChg>
      <pc:sldChg chg="del">
        <pc:chgData name="Cuong Phan" userId="5d7a3e7c-7060-46b0-9843-6bcc50f31e35" providerId="ADAL" clId="{AFF052ED-9A52-4C13-94C7-A126BD2C18E5}" dt="2022-02-23T10:04:32.976" v="2266" actId="2696"/>
        <pc:sldMkLst>
          <pc:docMk/>
          <pc:sldMk cId="32749510" sldId="14099"/>
        </pc:sldMkLst>
      </pc:sldChg>
      <pc:sldChg chg="del">
        <pc:chgData name="Cuong Phan" userId="5d7a3e7c-7060-46b0-9843-6bcc50f31e35" providerId="ADAL" clId="{AFF052ED-9A52-4C13-94C7-A126BD2C18E5}" dt="2022-02-23T08:18:12.962" v="738" actId="47"/>
        <pc:sldMkLst>
          <pc:docMk/>
          <pc:sldMk cId="863439367" sldId="14100"/>
        </pc:sldMkLst>
      </pc:sldChg>
      <pc:sldChg chg="del">
        <pc:chgData name="Cuong Phan" userId="5d7a3e7c-7060-46b0-9843-6bcc50f31e35" providerId="ADAL" clId="{AFF052ED-9A52-4C13-94C7-A126BD2C18E5}" dt="2022-02-23T08:18:10.857" v="737" actId="47"/>
        <pc:sldMkLst>
          <pc:docMk/>
          <pc:sldMk cId="2967012600" sldId="14103"/>
        </pc:sldMkLst>
      </pc:sldChg>
      <pc:sldChg chg="del">
        <pc:chgData name="Cuong Phan" userId="5d7a3e7c-7060-46b0-9843-6bcc50f31e35" providerId="ADAL" clId="{AFF052ED-9A52-4C13-94C7-A126BD2C18E5}" dt="2022-02-23T08:18:12.962" v="738" actId="47"/>
        <pc:sldMkLst>
          <pc:docMk/>
          <pc:sldMk cId="1246079152" sldId="14130"/>
        </pc:sldMkLst>
      </pc:sldChg>
      <pc:sldChg chg="del">
        <pc:chgData name="Cuong Phan" userId="5d7a3e7c-7060-46b0-9843-6bcc50f31e35" providerId="ADAL" clId="{AFF052ED-9A52-4C13-94C7-A126BD2C18E5}" dt="2022-02-23T08:18:10.857" v="737" actId="47"/>
        <pc:sldMkLst>
          <pc:docMk/>
          <pc:sldMk cId="1063679318" sldId="14131"/>
        </pc:sldMkLst>
      </pc:sldChg>
      <pc:sldChg chg="del">
        <pc:chgData name="Cuong Phan" userId="5d7a3e7c-7060-46b0-9843-6bcc50f31e35" providerId="ADAL" clId="{AFF052ED-9A52-4C13-94C7-A126BD2C18E5}" dt="2022-02-23T08:18:10.857" v="737" actId="47"/>
        <pc:sldMkLst>
          <pc:docMk/>
          <pc:sldMk cId="330861903" sldId="14132"/>
        </pc:sldMkLst>
      </pc:sldChg>
      <pc:sldChg chg="del">
        <pc:chgData name="Cuong Phan" userId="5d7a3e7c-7060-46b0-9843-6bcc50f31e35" providerId="ADAL" clId="{AFF052ED-9A52-4C13-94C7-A126BD2C18E5}" dt="2022-02-23T10:04:32.976" v="2266" actId="2696"/>
        <pc:sldMkLst>
          <pc:docMk/>
          <pc:sldMk cId="253403644" sldId="14137"/>
        </pc:sldMkLst>
      </pc:sldChg>
      <pc:sldChg chg="del">
        <pc:chgData name="Cuong Phan" userId="5d7a3e7c-7060-46b0-9843-6bcc50f31e35" providerId="ADAL" clId="{AFF052ED-9A52-4C13-94C7-A126BD2C18E5}" dt="2022-02-23T10:04:32.976" v="2266" actId="2696"/>
        <pc:sldMkLst>
          <pc:docMk/>
          <pc:sldMk cId="1623429176" sldId="14138"/>
        </pc:sldMkLst>
      </pc:sldChg>
      <pc:sldChg chg="del">
        <pc:chgData name="Cuong Phan" userId="5d7a3e7c-7060-46b0-9843-6bcc50f31e35" providerId="ADAL" clId="{AFF052ED-9A52-4C13-94C7-A126BD2C18E5}" dt="2022-02-23T10:04:32.976" v="2266" actId="2696"/>
        <pc:sldMkLst>
          <pc:docMk/>
          <pc:sldMk cId="37477487" sldId="14139"/>
        </pc:sldMkLst>
      </pc:sldChg>
      <pc:sldChg chg="del">
        <pc:chgData name="Cuong Phan" userId="5d7a3e7c-7060-46b0-9843-6bcc50f31e35" providerId="ADAL" clId="{AFF052ED-9A52-4C13-94C7-A126BD2C18E5}" dt="2022-02-23T08:18:02.957" v="736" actId="47"/>
        <pc:sldMkLst>
          <pc:docMk/>
          <pc:sldMk cId="459925113" sldId="14141"/>
        </pc:sldMkLst>
      </pc:sldChg>
      <pc:sldChg chg="del">
        <pc:chgData name="Cuong Phan" userId="5d7a3e7c-7060-46b0-9843-6bcc50f31e35" providerId="ADAL" clId="{AFF052ED-9A52-4C13-94C7-A126BD2C18E5}" dt="2022-02-23T10:04:32.976" v="2266" actId="2696"/>
        <pc:sldMkLst>
          <pc:docMk/>
          <pc:sldMk cId="953445854" sldId="14149"/>
        </pc:sldMkLst>
      </pc:sldChg>
      <pc:sldChg chg="del">
        <pc:chgData name="Cuong Phan" userId="5d7a3e7c-7060-46b0-9843-6bcc50f31e35" providerId="ADAL" clId="{AFF052ED-9A52-4C13-94C7-A126BD2C18E5}" dt="2022-02-23T08:18:16.638" v="739" actId="47"/>
        <pc:sldMkLst>
          <pc:docMk/>
          <pc:sldMk cId="2449837899" sldId="14150"/>
        </pc:sldMkLst>
      </pc:sldChg>
      <pc:sldChg chg="addSp delSp modSp mod ord setBg">
        <pc:chgData name="Cuong Phan" userId="5d7a3e7c-7060-46b0-9843-6bcc50f31e35" providerId="ADAL" clId="{AFF052ED-9A52-4C13-94C7-A126BD2C18E5}" dt="2022-03-04T01:51:14.133" v="3467" actId="14826"/>
        <pc:sldMkLst>
          <pc:docMk/>
          <pc:sldMk cId="313192379" sldId="14233"/>
        </pc:sldMkLst>
        <pc:spChg chg="mod">
          <ac:chgData name="Cuong Phan" userId="5d7a3e7c-7060-46b0-9843-6bcc50f31e35" providerId="ADAL" clId="{AFF052ED-9A52-4C13-94C7-A126BD2C18E5}" dt="2022-02-23T04:16:24.270" v="164"/>
          <ac:spMkLst>
            <pc:docMk/>
            <pc:sldMk cId="313192379" sldId="14233"/>
            <ac:spMk id="2" creationId="{E2DA2D3E-6F67-C54D-B362-CA51E08B6AEA}"/>
          </ac:spMkLst>
        </pc:spChg>
        <pc:spChg chg="add del mod">
          <ac:chgData name="Cuong Phan" userId="5d7a3e7c-7060-46b0-9843-6bcc50f31e35" providerId="ADAL" clId="{AFF052ED-9A52-4C13-94C7-A126BD2C18E5}" dt="2022-02-23T04:15:09.730" v="156" actId="26606"/>
          <ac:spMkLst>
            <pc:docMk/>
            <pc:sldMk cId="313192379" sldId="14233"/>
            <ac:spMk id="3" creationId="{A18754B4-BC7D-5844-BA12-A8D711CFD083}"/>
          </ac:spMkLst>
        </pc:spChg>
        <pc:spChg chg="add">
          <ac:chgData name="Cuong Phan" userId="5d7a3e7c-7060-46b0-9843-6bcc50f31e35" providerId="ADAL" clId="{AFF052ED-9A52-4C13-94C7-A126BD2C18E5}" dt="2022-02-23T04:15:09.730" v="156" actId="26606"/>
          <ac:spMkLst>
            <pc:docMk/>
            <pc:sldMk cId="313192379" sldId="14233"/>
            <ac:spMk id="10" creationId="{2B566528-1B12-4246-9431-5C2D7D081168}"/>
          </ac:spMkLst>
        </pc:spChg>
        <pc:spChg chg="add del">
          <ac:chgData name="Cuong Phan" userId="5d7a3e7c-7060-46b0-9843-6bcc50f31e35" providerId="ADAL" clId="{AFF052ED-9A52-4C13-94C7-A126BD2C18E5}" dt="2022-02-23T04:14:43.188" v="141" actId="26606"/>
          <ac:spMkLst>
            <pc:docMk/>
            <pc:sldMk cId="313192379" sldId="14233"/>
            <ac:spMk id="11" creationId="{201CC55D-ED54-4C5C-95E6-10947BD1103B}"/>
          </ac:spMkLst>
        </pc:spChg>
        <pc:spChg chg="add mod">
          <ac:chgData name="Cuong Phan" userId="5d7a3e7c-7060-46b0-9843-6bcc50f31e35" providerId="ADAL" clId="{AFF052ED-9A52-4C13-94C7-A126BD2C18E5}" dt="2022-02-23T08:21:24.787" v="762" actId="6549"/>
          <ac:spMkLst>
            <pc:docMk/>
            <pc:sldMk cId="313192379" sldId="14233"/>
            <ac:spMk id="12" creationId="{A18754B4-BC7D-5844-BA12-A8D711CFD083}"/>
          </ac:spMkLst>
        </pc:spChg>
        <pc:spChg chg="add del">
          <ac:chgData name="Cuong Phan" userId="5d7a3e7c-7060-46b0-9843-6bcc50f31e35" providerId="ADAL" clId="{AFF052ED-9A52-4C13-94C7-A126BD2C18E5}" dt="2022-02-23T04:14:58.122" v="151" actId="26606"/>
          <ac:spMkLst>
            <pc:docMk/>
            <pc:sldMk cId="313192379" sldId="14233"/>
            <ac:spMk id="15" creationId="{55222F96-971A-4F90-B841-6BAB416C7AC1}"/>
          </ac:spMkLst>
        </pc:spChg>
        <pc:spChg chg="add del">
          <ac:chgData name="Cuong Phan" userId="5d7a3e7c-7060-46b0-9843-6bcc50f31e35" providerId="ADAL" clId="{AFF052ED-9A52-4C13-94C7-A126BD2C18E5}" dt="2022-02-23T04:14:43.188" v="141" actId="26606"/>
          <ac:spMkLst>
            <pc:docMk/>
            <pc:sldMk cId="313192379" sldId="14233"/>
            <ac:spMk id="17" creationId="{3873B707-463F-40B0-8227-E8CC6C67EB25}"/>
          </ac:spMkLst>
        </pc:spChg>
        <pc:spChg chg="add del">
          <ac:chgData name="Cuong Phan" userId="5d7a3e7c-7060-46b0-9843-6bcc50f31e35" providerId="ADAL" clId="{AFF052ED-9A52-4C13-94C7-A126BD2C18E5}" dt="2022-02-23T04:14:43.188" v="141" actId="26606"/>
          <ac:spMkLst>
            <pc:docMk/>
            <pc:sldMk cId="313192379" sldId="14233"/>
            <ac:spMk id="19" creationId="{C13237C8-E62C-4F0D-A318-BD6FB6C2D138}"/>
          </ac:spMkLst>
        </pc:spChg>
        <pc:spChg chg="add del">
          <ac:chgData name="Cuong Phan" userId="5d7a3e7c-7060-46b0-9843-6bcc50f31e35" providerId="ADAL" clId="{AFF052ED-9A52-4C13-94C7-A126BD2C18E5}" dt="2022-02-23T04:14:43.188" v="141" actId="26606"/>
          <ac:spMkLst>
            <pc:docMk/>
            <pc:sldMk cId="313192379" sldId="14233"/>
            <ac:spMk id="21" creationId="{19C9EAEA-39D0-4B0E-A0EB-51E7B26740B1}"/>
          </ac:spMkLst>
        </pc:spChg>
        <pc:spChg chg="add del">
          <ac:chgData name="Cuong Phan" userId="5d7a3e7c-7060-46b0-9843-6bcc50f31e35" providerId="ADAL" clId="{AFF052ED-9A52-4C13-94C7-A126BD2C18E5}" dt="2022-02-23T04:14:44.821" v="143" actId="26606"/>
          <ac:spMkLst>
            <pc:docMk/>
            <pc:sldMk cId="313192379" sldId="14233"/>
            <ac:spMk id="23" creationId="{DBC6133C-0615-4CE4-9132-37E609A9BDFA}"/>
          </ac:spMkLst>
        </pc:spChg>
        <pc:spChg chg="add del">
          <ac:chgData name="Cuong Phan" userId="5d7a3e7c-7060-46b0-9843-6bcc50f31e35" providerId="ADAL" clId="{AFF052ED-9A52-4C13-94C7-A126BD2C18E5}" dt="2022-02-23T04:14:44.821" v="143" actId="26606"/>
          <ac:spMkLst>
            <pc:docMk/>
            <pc:sldMk cId="313192379" sldId="14233"/>
            <ac:spMk id="24" creationId="{169CC832-2974-4E8D-90ED-3E2941BA7336}"/>
          </ac:spMkLst>
        </pc:spChg>
        <pc:spChg chg="add del">
          <ac:chgData name="Cuong Phan" userId="5d7a3e7c-7060-46b0-9843-6bcc50f31e35" providerId="ADAL" clId="{AFF052ED-9A52-4C13-94C7-A126BD2C18E5}" dt="2022-02-23T04:14:44.821" v="143" actId="26606"/>
          <ac:spMkLst>
            <pc:docMk/>
            <pc:sldMk cId="313192379" sldId="14233"/>
            <ac:spMk id="25" creationId="{55222F96-971A-4F90-B841-6BAB416C7AC1}"/>
          </ac:spMkLst>
        </pc:spChg>
        <pc:spChg chg="add del">
          <ac:chgData name="Cuong Phan" userId="5d7a3e7c-7060-46b0-9843-6bcc50f31e35" providerId="ADAL" clId="{AFF052ED-9A52-4C13-94C7-A126BD2C18E5}" dt="2022-02-23T04:14:44.821" v="143" actId="26606"/>
          <ac:spMkLst>
            <pc:docMk/>
            <pc:sldMk cId="313192379" sldId="14233"/>
            <ac:spMk id="26" creationId="{08980754-6F4B-43C9-B9BE-127B6BED6586}"/>
          </ac:spMkLst>
        </pc:spChg>
        <pc:spChg chg="add del">
          <ac:chgData name="Cuong Phan" userId="5d7a3e7c-7060-46b0-9843-6bcc50f31e35" providerId="ADAL" clId="{AFF052ED-9A52-4C13-94C7-A126BD2C18E5}" dt="2022-02-23T04:14:44.821" v="143" actId="26606"/>
          <ac:spMkLst>
            <pc:docMk/>
            <pc:sldMk cId="313192379" sldId="14233"/>
            <ac:spMk id="27" creationId="{2C1BBA94-3F40-40AA-8BB9-E69E25E537C1}"/>
          </ac:spMkLst>
        </pc:spChg>
        <pc:spChg chg="add del">
          <ac:chgData name="Cuong Phan" userId="5d7a3e7c-7060-46b0-9843-6bcc50f31e35" providerId="ADAL" clId="{AFF052ED-9A52-4C13-94C7-A126BD2C18E5}" dt="2022-02-23T04:14:46.508" v="145" actId="26606"/>
          <ac:spMkLst>
            <pc:docMk/>
            <pc:sldMk cId="313192379" sldId="14233"/>
            <ac:spMk id="29" creationId="{131BAD53-4E89-4F62-BBB7-26359763ED39}"/>
          </ac:spMkLst>
        </pc:spChg>
        <pc:spChg chg="add del">
          <ac:chgData name="Cuong Phan" userId="5d7a3e7c-7060-46b0-9843-6bcc50f31e35" providerId="ADAL" clId="{AFF052ED-9A52-4C13-94C7-A126BD2C18E5}" dt="2022-02-23T04:14:46.508" v="145" actId="26606"/>
          <ac:spMkLst>
            <pc:docMk/>
            <pc:sldMk cId="313192379" sldId="14233"/>
            <ac:spMk id="30" creationId="{62756DA2-40EB-4C6F-B962-5822FFB54FB6}"/>
          </ac:spMkLst>
        </pc:spChg>
        <pc:spChg chg="add del">
          <ac:chgData name="Cuong Phan" userId="5d7a3e7c-7060-46b0-9843-6bcc50f31e35" providerId="ADAL" clId="{AFF052ED-9A52-4C13-94C7-A126BD2C18E5}" dt="2022-02-23T04:14:49.005" v="147" actId="26606"/>
          <ac:spMkLst>
            <pc:docMk/>
            <pc:sldMk cId="313192379" sldId="14233"/>
            <ac:spMk id="32" creationId="{5E39A796-BE83-48B1-B33F-35C4A32AAB57}"/>
          </ac:spMkLst>
        </pc:spChg>
        <pc:spChg chg="add del">
          <ac:chgData name="Cuong Phan" userId="5d7a3e7c-7060-46b0-9843-6bcc50f31e35" providerId="ADAL" clId="{AFF052ED-9A52-4C13-94C7-A126BD2C18E5}" dt="2022-02-23T04:14:49.005" v="147" actId="26606"/>
          <ac:spMkLst>
            <pc:docMk/>
            <pc:sldMk cId="313192379" sldId="14233"/>
            <ac:spMk id="33" creationId="{72F84B47-E267-4194-8194-831DB7B5547F}"/>
          </ac:spMkLst>
        </pc:spChg>
        <pc:spChg chg="add del">
          <ac:chgData name="Cuong Phan" userId="5d7a3e7c-7060-46b0-9843-6bcc50f31e35" providerId="ADAL" clId="{AFF052ED-9A52-4C13-94C7-A126BD2C18E5}" dt="2022-02-23T04:14:52.597" v="149" actId="26606"/>
          <ac:spMkLst>
            <pc:docMk/>
            <pc:sldMk cId="313192379" sldId="14233"/>
            <ac:spMk id="35" creationId="{F13C74B1-5B17-4795-BED0-7140497B445A}"/>
          </ac:spMkLst>
        </pc:spChg>
        <pc:spChg chg="add del">
          <ac:chgData name="Cuong Phan" userId="5d7a3e7c-7060-46b0-9843-6bcc50f31e35" providerId="ADAL" clId="{AFF052ED-9A52-4C13-94C7-A126BD2C18E5}" dt="2022-02-23T04:14:52.597" v="149" actId="26606"/>
          <ac:spMkLst>
            <pc:docMk/>
            <pc:sldMk cId="313192379" sldId="14233"/>
            <ac:spMk id="36" creationId="{D4974D33-8DC5-464E-8C6D-BE58F0669C17}"/>
          </ac:spMkLst>
        </pc:spChg>
        <pc:spChg chg="add del">
          <ac:chgData name="Cuong Phan" userId="5d7a3e7c-7060-46b0-9843-6bcc50f31e35" providerId="ADAL" clId="{AFF052ED-9A52-4C13-94C7-A126BD2C18E5}" dt="2022-02-23T04:14:58.122" v="151" actId="26606"/>
          <ac:spMkLst>
            <pc:docMk/>
            <pc:sldMk cId="313192379" sldId="14233"/>
            <ac:spMk id="38" creationId="{2F687420-BEB4-45CD-8226-339BE553B8E6}"/>
          </ac:spMkLst>
        </pc:spChg>
        <pc:spChg chg="add del">
          <ac:chgData name="Cuong Phan" userId="5d7a3e7c-7060-46b0-9843-6bcc50f31e35" providerId="ADAL" clId="{AFF052ED-9A52-4C13-94C7-A126BD2C18E5}" dt="2022-02-23T04:14:58.122" v="151" actId="26606"/>
          <ac:spMkLst>
            <pc:docMk/>
            <pc:sldMk cId="313192379" sldId="14233"/>
            <ac:spMk id="39" creationId="{169CC832-2974-4E8D-90ED-3E2941BA7336}"/>
          </ac:spMkLst>
        </pc:spChg>
        <pc:spChg chg="add del">
          <ac:chgData name="Cuong Phan" userId="5d7a3e7c-7060-46b0-9843-6bcc50f31e35" providerId="ADAL" clId="{AFF052ED-9A52-4C13-94C7-A126BD2C18E5}" dt="2022-02-23T04:14:58.122" v="151" actId="26606"/>
          <ac:spMkLst>
            <pc:docMk/>
            <pc:sldMk cId="313192379" sldId="14233"/>
            <ac:spMk id="40" creationId="{08980754-6F4B-43C9-B9BE-127B6BED6586}"/>
          </ac:spMkLst>
        </pc:spChg>
        <pc:spChg chg="add del">
          <ac:chgData name="Cuong Phan" userId="5d7a3e7c-7060-46b0-9843-6bcc50f31e35" providerId="ADAL" clId="{AFF052ED-9A52-4C13-94C7-A126BD2C18E5}" dt="2022-02-23T04:14:58.122" v="151" actId="26606"/>
          <ac:spMkLst>
            <pc:docMk/>
            <pc:sldMk cId="313192379" sldId="14233"/>
            <ac:spMk id="41" creationId="{2C1BBA94-3F40-40AA-8BB9-E69E25E537C1}"/>
          </ac:spMkLst>
        </pc:spChg>
        <pc:spChg chg="add del">
          <ac:chgData name="Cuong Phan" userId="5d7a3e7c-7060-46b0-9843-6bcc50f31e35" providerId="ADAL" clId="{AFF052ED-9A52-4C13-94C7-A126BD2C18E5}" dt="2022-02-23T04:15:02.740" v="153" actId="26606"/>
          <ac:spMkLst>
            <pc:docMk/>
            <pc:sldMk cId="313192379" sldId="14233"/>
            <ac:spMk id="43" creationId="{04812C46-200A-4DEB-A05E-3ED6C68C2387}"/>
          </ac:spMkLst>
        </pc:spChg>
        <pc:spChg chg="add del">
          <ac:chgData name="Cuong Phan" userId="5d7a3e7c-7060-46b0-9843-6bcc50f31e35" providerId="ADAL" clId="{AFF052ED-9A52-4C13-94C7-A126BD2C18E5}" dt="2022-02-23T04:15:02.740" v="153" actId="26606"/>
          <ac:spMkLst>
            <pc:docMk/>
            <pc:sldMk cId="313192379" sldId="14233"/>
            <ac:spMk id="44" creationId="{16BF4F81-CE79-4A24-860D-9959FF7162FB}"/>
          </ac:spMkLst>
        </pc:spChg>
        <pc:grpChg chg="add del">
          <ac:chgData name="Cuong Phan" userId="5d7a3e7c-7060-46b0-9843-6bcc50f31e35" providerId="ADAL" clId="{AFF052ED-9A52-4C13-94C7-A126BD2C18E5}" dt="2022-02-23T04:14:43.188" v="141" actId="26606"/>
          <ac:grpSpMkLst>
            <pc:docMk/>
            <pc:sldMk cId="313192379" sldId="14233"/>
            <ac:grpSpMk id="13" creationId="{1DE889C7-FAD6-4397-98E2-05D503484459}"/>
          </ac:grpSpMkLst>
        </pc:grpChg>
        <pc:grpChg chg="add">
          <ac:chgData name="Cuong Phan" userId="5d7a3e7c-7060-46b0-9843-6bcc50f31e35" providerId="ADAL" clId="{AFF052ED-9A52-4C13-94C7-A126BD2C18E5}" dt="2022-02-23T04:15:09.730" v="156" actId="26606"/>
          <ac:grpSpMkLst>
            <pc:docMk/>
            <pc:sldMk cId="313192379" sldId="14233"/>
            <ac:grpSpMk id="16" creationId="{828A5161-06F1-46CF-8AD7-844680A59E13}"/>
          </ac:grpSpMkLst>
        </pc:grpChg>
        <pc:grpChg chg="add">
          <ac:chgData name="Cuong Phan" userId="5d7a3e7c-7060-46b0-9843-6bcc50f31e35" providerId="ADAL" clId="{AFF052ED-9A52-4C13-94C7-A126BD2C18E5}" dt="2022-02-23T04:15:09.730" v="156" actId="26606"/>
          <ac:grpSpMkLst>
            <pc:docMk/>
            <pc:sldMk cId="313192379" sldId="14233"/>
            <ac:grpSpMk id="22" creationId="{5995D10D-E9C9-47DB-AE7E-801FEF38F5C9}"/>
          </ac:grpSpMkLst>
        </pc:grpChg>
        <pc:graphicFrameChg chg="add del">
          <ac:chgData name="Cuong Phan" userId="5d7a3e7c-7060-46b0-9843-6bcc50f31e35" providerId="ADAL" clId="{AFF052ED-9A52-4C13-94C7-A126BD2C18E5}" dt="2022-02-23T04:15:09.722" v="155" actId="26606"/>
          <ac:graphicFrameMkLst>
            <pc:docMk/>
            <pc:sldMk cId="313192379" sldId="14233"/>
            <ac:graphicFrameMk id="8" creationId="{E7E0528E-690A-4820-ABEE-00AFE056E790}"/>
          </ac:graphicFrameMkLst>
        </pc:graphicFrameChg>
        <pc:picChg chg="mod">
          <ac:chgData name="Cuong Phan" userId="5d7a3e7c-7060-46b0-9843-6bcc50f31e35" providerId="ADAL" clId="{AFF052ED-9A52-4C13-94C7-A126BD2C18E5}" dt="2022-03-04T01:51:14.133" v="3467" actId="14826"/>
          <ac:picMkLst>
            <pc:docMk/>
            <pc:sldMk cId="313192379" sldId="14233"/>
            <ac:picMk id="6" creationId="{FC5E771A-C256-5C40-A311-133F9904666A}"/>
          </ac:picMkLst>
        </pc:picChg>
      </pc:sldChg>
      <pc:sldChg chg="del">
        <pc:chgData name="Cuong Phan" userId="5d7a3e7c-7060-46b0-9843-6bcc50f31e35" providerId="ADAL" clId="{AFF052ED-9A52-4C13-94C7-A126BD2C18E5}" dt="2022-02-23T08:18:16.638" v="739" actId="47"/>
        <pc:sldMkLst>
          <pc:docMk/>
          <pc:sldMk cId="511801859" sldId="14237"/>
        </pc:sldMkLst>
      </pc:sldChg>
      <pc:sldChg chg="addSp delSp modSp mod">
        <pc:chgData name="Cuong Phan" userId="5d7a3e7c-7060-46b0-9843-6bcc50f31e35" providerId="ADAL" clId="{AFF052ED-9A52-4C13-94C7-A126BD2C18E5}" dt="2022-02-23T04:13:08.283" v="138"/>
        <pc:sldMkLst>
          <pc:docMk/>
          <pc:sldMk cId="259081575" sldId="14285"/>
        </pc:sldMkLst>
        <pc:spChg chg="mod">
          <ac:chgData name="Cuong Phan" userId="5d7a3e7c-7060-46b0-9843-6bcc50f31e35" providerId="ADAL" clId="{AFF052ED-9A52-4C13-94C7-A126BD2C18E5}" dt="2022-02-23T04:13:08.283" v="138"/>
          <ac:spMkLst>
            <pc:docMk/>
            <pc:sldMk cId="259081575" sldId="14285"/>
            <ac:spMk id="2" creationId="{60E48FEA-5300-4691-9CEC-C30A98DDCC5B}"/>
          </ac:spMkLst>
        </pc:spChg>
        <pc:spChg chg="del">
          <ac:chgData name="Cuong Phan" userId="5d7a3e7c-7060-46b0-9843-6bcc50f31e35" providerId="ADAL" clId="{AFF052ED-9A52-4C13-94C7-A126BD2C18E5}" dt="2022-02-23T04:08:52.308" v="24" actId="478"/>
          <ac:spMkLst>
            <pc:docMk/>
            <pc:sldMk cId="259081575" sldId="14285"/>
            <ac:spMk id="3" creationId="{A0765CE0-63AA-41C8-9D95-C5FA102D56F7}"/>
          </ac:spMkLst>
        </pc:spChg>
        <pc:spChg chg="del">
          <ac:chgData name="Cuong Phan" userId="5d7a3e7c-7060-46b0-9843-6bcc50f31e35" providerId="ADAL" clId="{AFF052ED-9A52-4C13-94C7-A126BD2C18E5}" dt="2022-02-23T04:09:22.947" v="37" actId="478"/>
          <ac:spMkLst>
            <pc:docMk/>
            <pc:sldMk cId="259081575" sldId="14285"/>
            <ac:spMk id="4" creationId="{607555F2-EA20-4B77-86EC-10D853E7C385}"/>
          </ac:spMkLst>
        </pc:spChg>
        <pc:spChg chg="del mod">
          <ac:chgData name="Cuong Phan" userId="5d7a3e7c-7060-46b0-9843-6bcc50f31e35" providerId="ADAL" clId="{AFF052ED-9A52-4C13-94C7-A126BD2C18E5}" dt="2022-02-23T04:09:44.797" v="53" actId="478"/>
          <ac:spMkLst>
            <pc:docMk/>
            <pc:sldMk cId="259081575" sldId="14285"/>
            <ac:spMk id="5" creationId="{448C1E05-9436-4BCC-B4A1-42A1198ADF52}"/>
          </ac:spMkLst>
        </pc:spChg>
        <pc:spChg chg="mod">
          <ac:chgData name="Cuong Phan" userId="5d7a3e7c-7060-46b0-9843-6bcc50f31e35" providerId="ADAL" clId="{AFF052ED-9A52-4C13-94C7-A126BD2C18E5}" dt="2022-02-23T04:09:15.751" v="36" actId="20577"/>
          <ac:spMkLst>
            <pc:docMk/>
            <pc:sldMk cId="259081575" sldId="14285"/>
            <ac:spMk id="6" creationId="{64F49F08-9E45-4D00-9E69-964EE3FEF0AB}"/>
          </ac:spMkLst>
        </pc:spChg>
        <pc:spChg chg="add del mod">
          <ac:chgData name="Cuong Phan" userId="5d7a3e7c-7060-46b0-9843-6bcc50f31e35" providerId="ADAL" clId="{AFF052ED-9A52-4C13-94C7-A126BD2C18E5}" dt="2022-02-23T04:08:56.218" v="25" actId="478"/>
          <ac:spMkLst>
            <pc:docMk/>
            <pc:sldMk cId="259081575" sldId="14285"/>
            <ac:spMk id="8" creationId="{27821F38-11D7-4391-B828-5726CEE21947}"/>
          </ac:spMkLst>
        </pc:spChg>
        <pc:spChg chg="add del mod">
          <ac:chgData name="Cuong Phan" userId="5d7a3e7c-7060-46b0-9843-6bcc50f31e35" providerId="ADAL" clId="{AFF052ED-9A52-4C13-94C7-A126BD2C18E5}" dt="2022-02-23T04:09:24.767" v="38" actId="478"/>
          <ac:spMkLst>
            <pc:docMk/>
            <pc:sldMk cId="259081575" sldId="14285"/>
            <ac:spMk id="10" creationId="{7E4451DA-7AE8-42A5-AEF1-8882507B2E60}"/>
          </ac:spMkLst>
        </pc:spChg>
      </pc:sldChg>
      <pc:sldChg chg="addSp delSp modSp add del mod ord">
        <pc:chgData name="Cuong Phan" userId="5d7a3e7c-7060-46b0-9843-6bcc50f31e35" providerId="ADAL" clId="{AFF052ED-9A52-4C13-94C7-A126BD2C18E5}" dt="2022-04-12T02:42:28.817" v="7104" actId="14100"/>
        <pc:sldMkLst>
          <pc:docMk/>
          <pc:sldMk cId="3654627365" sldId="14349"/>
        </pc:sldMkLst>
        <pc:spChg chg="mod">
          <ac:chgData name="Cuong Phan" userId="5d7a3e7c-7060-46b0-9843-6bcc50f31e35" providerId="ADAL" clId="{AFF052ED-9A52-4C13-94C7-A126BD2C18E5}" dt="2022-04-12T02:32:13.030" v="7043" actId="20577"/>
          <ac:spMkLst>
            <pc:docMk/>
            <pc:sldMk cId="3654627365" sldId="14349"/>
            <ac:spMk id="2" creationId="{357605F3-C19B-D34D-B235-53CDC02B617B}"/>
          </ac:spMkLst>
        </pc:spChg>
        <pc:spChg chg="del mod">
          <ac:chgData name="Cuong Phan" userId="5d7a3e7c-7060-46b0-9843-6bcc50f31e35" providerId="ADAL" clId="{AFF052ED-9A52-4C13-94C7-A126BD2C18E5}" dt="2022-04-12T02:14:32.943" v="6994" actId="478"/>
          <ac:spMkLst>
            <pc:docMk/>
            <pc:sldMk cId="3654627365" sldId="14349"/>
            <ac:spMk id="3" creationId="{E1BC89C5-3F90-8B48-AC43-707226557D67}"/>
          </ac:spMkLst>
        </pc:spChg>
        <pc:spChg chg="add mod">
          <ac:chgData name="Cuong Phan" userId="5d7a3e7c-7060-46b0-9843-6bcc50f31e35" providerId="ADAL" clId="{AFF052ED-9A52-4C13-94C7-A126BD2C18E5}" dt="2022-04-12T02:42:28.817" v="7104" actId="14100"/>
          <ac:spMkLst>
            <pc:docMk/>
            <pc:sldMk cId="3654627365" sldId="14349"/>
            <ac:spMk id="4" creationId="{950C520C-FB7B-4064-BBC9-B8914ECB468A}"/>
          </ac:spMkLst>
        </pc:spChg>
      </pc:sldChg>
      <pc:sldChg chg="del">
        <pc:chgData name="Cuong Phan" userId="5d7a3e7c-7060-46b0-9843-6bcc50f31e35" providerId="ADAL" clId="{AFF052ED-9A52-4C13-94C7-A126BD2C18E5}" dt="2022-02-23T08:17:59.329" v="734" actId="47"/>
        <pc:sldMkLst>
          <pc:docMk/>
          <pc:sldMk cId="4164597838" sldId="14354"/>
        </pc:sldMkLst>
      </pc:sldChg>
      <pc:sldChg chg="del">
        <pc:chgData name="Cuong Phan" userId="5d7a3e7c-7060-46b0-9843-6bcc50f31e35" providerId="ADAL" clId="{AFF052ED-9A52-4C13-94C7-A126BD2C18E5}" dt="2022-02-23T08:17:57.111" v="733" actId="47"/>
        <pc:sldMkLst>
          <pc:docMk/>
          <pc:sldMk cId="1336239840" sldId="14358"/>
        </pc:sldMkLst>
      </pc:sldChg>
      <pc:sldChg chg="del">
        <pc:chgData name="Cuong Phan" userId="5d7a3e7c-7060-46b0-9843-6bcc50f31e35" providerId="ADAL" clId="{AFF052ED-9A52-4C13-94C7-A126BD2C18E5}" dt="2022-02-23T04:10:36.634" v="62" actId="47"/>
        <pc:sldMkLst>
          <pc:docMk/>
          <pc:sldMk cId="1626597888" sldId="14359"/>
        </pc:sldMkLst>
      </pc:sldChg>
      <pc:sldChg chg="del">
        <pc:chgData name="Cuong Phan" userId="5d7a3e7c-7060-46b0-9843-6bcc50f31e35" providerId="ADAL" clId="{AFF052ED-9A52-4C13-94C7-A126BD2C18E5}" dt="2022-02-23T04:10:36.634" v="62" actId="47"/>
        <pc:sldMkLst>
          <pc:docMk/>
          <pc:sldMk cId="2511095146" sldId="14360"/>
        </pc:sldMkLst>
      </pc:sldChg>
      <pc:sldChg chg="addSp delSp modSp del mod">
        <pc:chgData name="Cuong Phan" userId="5d7a3e7c-7060-46b0-9843-6bcc50f31e35" providerId="ADAL" clId="{AFF052ED-9A52-4C13-94C7-A126BD2C18E5}" dt="2022-02-23T04:16:29.130" v="165" actId="2696"/>
        <pc:sldMkLst>
          <pc:docMk/>
          <pc:sldMk cId="286511665" sldId="14361"/>
        </pc:sldMkLst>
        <pc:spChg chg="mod">
          <ac:chgData name="Cuong Phan" userId="5d7a3e7c-7060-46b0-9843-6bcc50f31e35" providerId="ADAL" clId="{AFF052ED-9A52-4C13-94C7-A126BD2C18E5}" dt="2022-02-23T04:12:56.487" v="136" actId="313"/>
          <ac:spMkLst>
            <pc:docMk/>
            <pc:sldMk cId="286511665" sldId="14361"/>
            <ac:spMk id="2" creationId="{357605F3-C19B-D34D-B235-53CDC02B617B}"/>
          </ac:spMkLst>
        </pc:spChg>
        <pc:spChg chg="del">
          <ac:chgData name="Cuong Phan" userId="5d7a3e7c-7060-46b0-9843-6bcc50f31e35" providerId="ADAL" clId="{AFF052ED-9A52-4C13-94C7-A126BD2C18E5}" dt="2022-02-23T04:11:32.131" v="79" actId="478"/>
          <ac:spMkLst>
            <pc:docMk/>
            <pc:sldMk cId="286511665" sldId="14361"/>
            <ac:spMk id="3" creationId="{E1BC89C5-3F90-8B48-AC43-707226557D67}"/>
          </ac:spMkLst>
        </pc:spChg>
        <pc:spChg chg="add del mod">
          <ac:chgData name="Cuong Phan" userId="5d7a3e7c-7060-46b0-9843-6bcc50f31e35" providerId="ADAL" clId="{AFF052ED-9A52-4C13-94C7-A126BD2C18E5}" dt="2022-02-23T04:11:34.242" v="80" actId="478"/>
          <ac:spMkLst>
            <pc:docMk/>
            <pc:sldMk cId="286511665" sldId="14361"/>
            <ac:spMk id="5" creationId="{7FE56718-F905-4612-A546-C9BA6C5FFF03}"/>
          </ac:spMkLst>
        </pc:spChg>
      </pc:sldChg>
      <pc:sldChg chg="del">
        <pc:chgData name="Cuong Phan" userId="5d7a3e7c-7060-46b0-9843-6bcc50f31e35" providerId="ADAL" clId="{AFF052ED-9A52-4C13-94C7-A126BD2C18E5}" dt="2022-02-23T08:17:50.504" v="732" actId="47"/>
        <pc:sldMkLst>
          <pc:docMk/>
          <pc:sldMk cId="2006527464" sldId="14362"/>
        </pc:sldMkLst>
      </pc:sldChg>
      <pc:sldChg chg="del">
        <pc:chgData name="Cuong Phan" userId="5d7a3e7c-7060-46b0-9843-6bcc50f31e35" providerId="ADAL" clId="{AFF052ED-9A52-4C13-94C7-A126BD2C18E5}" dt="2022-02-23T08:18:01.096" v="735" actId="47"/>
        <pc:sldMkLst>
          <pc:docMk/>
          <pc:sldMk cId="2127307406" sldId="14363"/>
        </pc:sldMkLst>
      </pc:sldChg>
      <pc:sldChg chg="del">
        <pc:chgData name="Cuong Phan" userId="5d7a3e7c-7060-46b0-9843-6bcc50f31e35" providerId="ADAL" clId="{AFF052ED-9A52-4C13-94C7-A126BD2C18E5}" dt="2022-02-23T08:17:50.504" v="732" actId="47"/>
        <pc:sldMkLst>
          <pc:docMk/>
          <pc:sldMk cId="3555286473" sldId="14443"/>
        </pc:sldMkLst>
      </pc:sldChg>
      <pc:sldChg chg="del">
        <pc:chgData name="Cuong Phan" userId="5d7a3e7c-7060-46b0-9843-6bcc50f31e35" providerId="ADAL" clId="{AFF052ED-9A52-4C13-94C7-A126BD2C18E5}" dt="2022-02-23T08:17:50.504" v="732" actId="47"/>
        <pc:sldMkLst>
          <pc:docMk/>
          <pc:sldMk cId="3883983754" sldId="14444"/>
        </pc:sldMkLst>
      </pc:sldChg>
      <pc:sldChg chg="del">
        <pc:chgData name="Cuong Phan" userId="5d7a3e7c-7060-46b0-9843-6bcc50f31e35" providerId="ADAL" clId="{AFF052ED-9A52-4C13-94C7-A126BD2C18E5}" dt="2022-02-23T08:17:50.504" v="732" actId="47"/>
        <pc:sldMkLst>
          <pc:docMk/>
          <pc:sldMk cId="3559761290" sldId="14445"/>
        </pc:sldMkLst>
      </pc:sldChg>
      <pc:sldChg chg="del">
        <pc:chgData name="Cuong Phan" userId="5d7a3e7c-7060-46b0-9843-6bcc50f31e35" providerId="ADAL" clId="{AFF052ED-9A52-4C13-94C7-A126BD2C18E5}" dt="2022-02-23T08:17:50.504" v="732" actId="47"/>
        <pc:sldMkLst>
          <pc:docMk/>
          <pc:sldMk cId="548124281" sldId="14448"/>
        </pc:sldMkLst>
      </pc:sldChg>
      <pc:sldChg chg="addSp delSp modSp mod">
        <pc:chgData name="Cuong Phan" userId="5d7a3e7c-7060-46b0-9843-6bcc50f31e35" providerId="ADAL" clId="{AFF052ED-9A52-4C13-94C7-A126BD2C18E5}" dt="2022-02-23T04:13:03.626" v="137"/>
        <pc:sldMkLst>
          <pc:docMk/>
          <pc:sldMk cId="1228108783" sldId="14449"/>
        </pc:sldMkLst>
        <pc:spChg chg="mod">
          <ac:chgData name="Cuong Phan" userId="5d7a3e7c-7060-46b0-9843-6bcc50f31e35" providerId="ADAL" clId="{AFF052ED-9A52-4C13-94C7-A126BD2C18E5}" dt="2022-02-23T04:13:03.626" v="137"/>
          <ac:spMkLst>
            <pc:docMk/>
            <pc:sldMk cId="1228108783" sldId="14449"/>
            <ac:spMk id="2" creationId="{60E48FEA-5300-4691-9CEC-C30A98DDCC5B}"/>
          </ac:spMkLst>
        </pc:spChg>
        <pc:spChg chg="del">
          <ac:chgData name="Cuong Phan" userId="5d7a3e7c-7060-46b0-9843-6bcc50f31e35" providerId="ADAL" clId="{AFF052ED-9A52-4C13-94C7-A126BD2C18E5}" dt="2022-02-23T04:10:10.204" v="56" actId="478"/>
          <ac:spMkLst>
            <pc:docMk/>
            <pc:sldMk cId="1228108783" sldId="14449"/>
            <ac:spMk id="3" creationId="{A0765CE0-63AA-41C8-9D95-C5FA102D56F7}"/>
          </ac:spMkLst>
        </pc:spChg>
        <pc:spChg chg="del">
          <ac:chgData name="Cuong Phan" userId="5d7a3e7c-7060-46b0-9843-6bcc50f31e35" providerId="ADAL" clId="{AFF052ED-9A52-4C13-94C7-A126BD2C18E5}" dt="2022-02-23T04:10:15.825" v="58" actId="478"/>
          <ac:spMkLst>
            <pc:docMk/>
            <pc:sldMk cId="1228108783" sldId="14449"/>
            <ac:spMk id="4" creationId="{607555F2-EA20-4B77-86EC-10D853E7C385}"/>
          </ac:spMkLst>
        </pc:spChg>
        <pc:spChg chg="del">
          <ac:chgData name="Cuong Phan" userId="5d7a3e7c-7060-46b0-9843-6bcc50f31e35" providerId="ADAL" clId="{AFF052ED-9A52-4C13-94C7-A126BD2C18E5}" dt="2022-02-23T04:10:18.774" v="60" actId="478"/>
          <ac:spMkLst>
            <pc:docMk/>
            <pc:sldMk cId="1228108783" sldId="14449"/>
            <ac:spMk id="5" creationId="{448C1E05-9436-4BCC-B4A1-42A1198ADF52}"/>
          </ac:spMkLst>
        </pc:spChg>
        <pc:spChg chg="mod">
          <ac:chgData name="Cuong Phan" userId="5d7a3e7c-7060-46b0-9843-6bcc50f31e35" providerId="ADAL" clId="{AFF052ED-9A52-4C13-94C7-A126BD2C18E5}" dt="2022-02-23T04:10:05.518" v="55"/>
          <ac:spMkLst>
            <pc:docMk/>
            <pc:sldMk cId="1228108783" sldId="14449"/>
            <ac:spMk id="6" creationId="{64F49F08-9E45-4D00-9E69-964EE3FEF0AB}"/>
          </ac:spMkLst>
        </pc:spChg>
        <pc:spChg chg="add del mod">
          <ac:chgData name="Cuong Phan" userId="5d7a3e7c-7060-46b0-9843-6bcc50f31e35" providerId="ADAL" clId="{AFF052ED-9A52-4C13-94C7-A126BD2C18E5}" dt="2022-02-23T04:10:14.065" v="57" actId="478"/>
          <ac:spMkLst>
            <pc:docMk/>
            <pc:sldMk cId="1228108783" sldId="14449"/>
            <ac:spMk id="8" creationId="{FB13887A-E278-4A38-9FDB-3234DAC92501}"/>
          </ac:spMkLst>
        </pc:spChg>
        <pc:spChg chg="add del mod">
          <ac:chgData name="Cuong Phan" userId="5d7a3e7c-7060-46b0-9843-6bcc50f31e35" providerId="ADAL" clId="{AFF052ED-9A52-4C13-94C7-A126BD2C18E5}" dt="2022-02-23T04:10:17.140" v="59" actId="478"/>
          <ac:spMkLst>
            <pc:docMk/>
            <pc:sldMk cId="1228108783" sldId="14449"/>
            <ac:spMk id="10" creationId="{D7B8F3DA-E585-426A-AB7E-B0E119D1C0D6}"/>
          </ac:spMkLst>
        </pc:spChg>
        <pc:spChg chg="add del mod">
          <ac:chgData name="Cuong Phan" userId="5d7a3e7c-7060-46b0-9843-6bcc50f31e35" providerId="ADAL" clId="{AFF052ED-9A52-4C13-94C7-A126BD2C18E5}" dt="2022-02-23T04:10:19.965" v="61" actId="478"/>
          <ac:spMkLst>
            <pc:docMk/>
            <pc:sldMk cId="1228108783" sldId="14449"/>
            <ac:spMk id="12" creationId="{C32FB02C-0EC0-4F84-91DC-9E5C180A682C}"/>
          </ac:spMkLst>
        </pc:spChg>
      </pc:sldChg>
      <pc:sldChg chg="addSp modSp add mod">
        <pc:chgData name="Cuong Phan" userId="5d7a3e7c-7060-46b0-9843-6bcc50f31e35" providerId="ADAL" clId="{AFF052ED-9A52-4C13-94C7-A126BD2C18E5}" dt="2022-02-25T06:22:03.639" v="3021" actId="13926"/>
        <pc:sldMkLst>
          <pc:docMk/>
          <pc:sldMk cId="2415684523" sldId="14450"/>
        </pc:sldMkLst>
        <pc:spChg chg="mod">
          <ac:chgData name="Cuong Phan" userId="5d7a3e7c-7060-46b0-9843-6bcc50f31e35" providerId="ADAL" clId="{AFF052ED-9A52-4C13-94C7-A126BD2C18E5}" dt="2022-02-23T04:30:48.244" v="710" actId="20577"/>
          <ac:spMkLst>
            <pc:docMk/>
            <pc:sldMk cId="2415684523" sldId="14450"/>
            <ac:spMk id="2" creationId="{E2DA2D3E-6F67-C54D-B362-CA51E08B6AEA}"/>
          </ac:spMkLst>
        </pc:spChg>
        <pc:spChg chg="mod">
          <ac:chgData name="Cuong Phan" userId="5d7a3e7c-7060-46b0-9843-6bcc50f31e35" providerId="ADAL" clId="{AFF052ED-9A52-4C13-94C7-A126BD2C18E5}" dt="2022-02-25T06:22:03.639" v="3021" actId="13926"/>
          <ac:spMkLst>
            <pc:docMk/>
            <pc:sldMk cId="2415684523" sldId="14450"/>
            <ac:spMk id="12" creationId="{A18754B4-BC7D-5844-BA12-A8D711CFD083}"/>
          </ac:spMkLst>
        </pc:spChg>
        <pc:picChg chg="mod">
          <ac:chgData name="Cuong Phan" userId="5d7a3e7c-7060-46b0-9843-6bcc50f31e35" providerId="ADAL" clId="{AFF052ED-9A52-4C13-94C7-A126BD2C18E5}" dt="2022-02-23T10:04:10.621" v="2263" actId="14826"/>
          <ac:picMkLst>
            <pc:docMk/>
            <pc:sldMk cId="2415684523" sldId="14450"/>
            <ac:picMk id="6" creationId="{FC5E771A-C256-5C40-A311-133F9904666A}"/>
          </ac:picMkLst>
        </pc:picChg>
        <pc:picChg chg="add mod">
          <ac:chgData name="Cuong Phan" userId="5d7a3e7c-7060-46b0-9843-6bcc50f31e35" providerId="ADAL" clId="{AFF052ED-9A52-4C13-94C7-A126BD2C18E5}" dt="2022-02-23T08:40:36.381" v="787" actId="14100"/>
          <ac:picMkLst>
            <pc:docMk/>
            <pc:sldMk cId="2415684523" sldId="14450"/>
            <ac:picMk id="1026" creationId="{F50555DC-3066-4204-87D5-6D57FA3CB6F5}"/>
          </ac:picMkLst>
        </pc:picChg>
      </pc:sldChg>
      <pc:sldChg chg="modSp add mod">
        <pc:chgData name="Cuong Phan" userId="5d7a3e7c-7060-46b0-9843-6bcc50f31e35" providerId="ADAL" clId="{AFF052ED-9A52-4C13-94C7-A126BD2C18E5}" dt="2022-02-23T10:02:32.650" v="2261" actId="14826"/>
        <pc:sldMkLst>
          <pc:docMk/>
          <pc:sldMk cId="3148837797" sldId="14451"/>
        </pc:sldMkLst>
        <pc:spChg chg="mod">
          <ac:chgData name="Cuong Phan" userId="5d7a3e7c-7060-46b0-9843-6bcc50f31e35" providerId="ADAL" clId="{AFF052ED-9A52-4C13-94C7-A126BD2C18E5}" dt="2022-02-23T04:30:26.385" v="705" actId="20577"/>
          <ac:spMkLst>
            <pc:docMk/>
            <pc:sldMk cId="3148837797" sldId="14451"/>
            <ac:spMk id="2" creationId="{E2DA2D3E-6F67-C54D-B362-CA51E08B6AEA}"/>
          </ac:spMkLst>
        </pc:spChg>
        <pc:spChg chg="mod">
          <ac:chgData name="Cuong Phan" userId="5d7a3e7c-7060-46b0-9843-6bcc50f31e35" providerId="ADAL" clId="{AFF052ED-9A52-4C13-94C7-A126BD2C18E5}" dt="2022-02-23T09:26:23.044" v="1933" actId="20577"/>
          <ac:spMkLst>
            <pc:docMk/>
            <pc:sldMk cId="3148837797" sldId="14451"/>
            <ac:spMk id="12" creationId="{A18754B4-BC7D-5844-BA12-A8D711CFD083}"/>
          </ac:spMkLst>
        </pc:spChg>
        <pc:picChg chg="mod">
          <ac:chgData name="Cuong Phan" userId="5d7a3e7c-7060-46b0-9843-6bcc50f31e35" providerId="ADAL" clId="{AFF052ED-9A52-4C13-94C7-A126BD2C18E5}" dt="2022-02-23T10:02:32.650" v="2261" actId="14826"/>
          <ac:picMkLst>
            <pc:docMk/>
            <pc:sldMk cId="3148837797" sldId="14451"/>
            <ac:picMk id="6" creationId="{FC5E771A-C256-5C40-A311-133F9904666A}"/>
          </ac:picMkLst>
        </pc:picChg>
      </pc:sldChg>
      <pc:sldChg chg="delSp modSp add del mod setBg delDesignElem">
        <pc:chgData name="Cuong Phan" userId="5d7a3e7c-7060-46b0-9843-6bcc50f31e35" providerId="ADAL" clId="{AFF052ED-9A52-4C13-94C7-A126BD2C18E5}" dt="2022-02-23T08:23:16.102" v="766" actId="2696"/>
        <pc:sldMkLst>
          <pc:docMk/>
          <pc:sldMk cId="3947231217" sldId="14452"/>
        </pc:sldMkLst>
        <pc:spChg chg="mod">
          <ac:chgData name="Cuong Phan" userId="5d7a3e7c-7060-46b0-9843-6bcc50f31e35" providerId="ADAL" clId="{AFF052ED-9A52-4C13-94C7-A126BD2C18E5}" dt="2022-02-23T04:31:16.455" v="731" actId="20577"/>
          <ac:spMkLst>
            <pc:docMk/>
            <pc:sldMk cId="3947231217" sldId="14452"/>
            <ac:spMk id="2" creationId="{E2DA2D3E-6F67-C54D-B362-CA51E08B6AEA}"/>
          </ac:spMkLst>
        </pc:spChg>
        <pc:spChg chg="del">
          <ac:chgData name="Cuong Phan" userId="5d7a3e7c-7060-46b0-9843-6bcc50f31e35" providerId="ADAL" clId="{AFF052ED-9A52-4C13-94C7-A126BD2C18E5}" dt="2022-02-23T04:30:58.981" v="712"/>
          <ac:spMkLst>
            <pc:docMk/>
            <pc:sldMk cId="3947231217" sldId="14452"/>
            <ac:spMk id="10" creationId="{2B566528-1B12-4246-9431-5C2D7D081168}"/>
          </ac:spMkLst>
        </pc:spChg>
        <pc:grpChg chg="del">
          <ac:chgData name="Cuong Phan" userId="5d7a3e7c-7060-46b0-9843-6bcc50f31e35" providerId="ADAL" clId="{AFF052ED-9A52-4C13-94C7-A126BD2C18E5}" dt="2022-02-23T04:30:58.981" v="712"/>
          <ac:grpSpMkLst>
            <pc:docMk/>
            <pc:sldMk cId="3947231217" sldId="14452"/>
            <ac:grpSpMk id="16" creationId="{828A5161-06F1-46CF-8AD7-844680A59E13}"/>
          </ac:grpSpMkLst>
        </pc:grpChg>
        <pc:grpChg chg="del">
          <ac:chgData name="Cuong Phan" userId="5d7a3e7c-7060-46b0-9843-6bcc50f31e35" providerId="ADAL" clId="{AFF052ED-9A52-4C13-94C7-A126BD2C18E5}" dt="2022-02-23T04:30:58.981" v="712"/>
          <ac:grpSpMkLst>
            <pc:docMk/>
            <pc:sldMk cId="3947231217" sldId="14452"/>
            <ac:grpSpMk id="22" creationId="{5995D10D-E9C9-47DB-AE7E-801FEF38F5C9}"/>
          </ac:grpSpMkLst>
        </pc:grpChg>
      </pc:sldChg>
      <pc:sldChg chg="addSp modSp add mod">
        <pc:chgData name="Cuong Phan" userId="5d7a3e7c-7060-46b0-9843-6bcc50f31e35" providerId="ADAL" clId="{AFF052ED-9A52-4C13-94C7-A126BD2C18E5}" dt="2022-02-28T07:31:05.321" v="3034" actId="14100"/>
        <pc:sldMkLst>
          <pc:docMk/>
          <pc:sldMk cId="3965085820" sldId="14453"/>
        </pc:sldMkLst>
        <pc:spChg chg="mod">
          <ac:chgData name="Cuong Phan" userId="5d7a3e7c-7060-46b0-9843-6bcc50f31e35" providerId="ADAL" clId="{AFF052ED-9A52-4C13-94C7-A126BD2C18E5}" dt="2022-02-24T02:32:25.285" v="2497" actId="20577"/>
          <ac:spMkLst>
            <pc:docMk/>
            <pc:sldMk cId="3965085820" sldId="14453"/>
            <ac:spMk id="2" creationId="{E2DA2D3E-6F67-C54D-B362-CA51E08B6AEA}"/>
          </ac:spMkLst>
        </pc:spChg>
        <pc:spChg chg="mod">
          <ac:chgData name="Cuong Phan" userId="5d7a3e7c-7060-46b0-9843-6bcc50f31e35" providerId="ADAL" clId="{AFF052ED-9A52-4C13-94C7-A126BD2C18E5}" dt="2022-02-24T10:44:32.687" v="2905" actId="20577"/>
          <ac:spMkLst>
            <pc:docMk/>
            <pc:sldMk cId="3965085820" sldId="14453"/>
            <ac:spMk id="12" creationId="{A18754B4-BC7D-5844-BA12-A8D711CFD083}"/>
          </ac:spMkLst>
        </pc:spChg>
        <pc:graphicFrameChg chg="add mod modGraphic">
          <ac:chgData name="Cuong Phan" userId="5d7a3e7c-7060-46b0-9843-6bcc50f31e35" providerId="ADAL" clId="{AFF052ED-9A52-4C13-94C7-A126BD2C18E5}" dt="2022-02-28T07:31:05.321" v="3034" actId="14100"/>
          <ac:graphicFrameMkLst>
            <pc:docMk/>
            <pc:sldMk cId="3965085820" sldId="14453"/>
            <ac:graphicFrameMk id="13" creationId="{D845C3E3-E5AE-43FA-9209-ADC98C64FD26}"/>
          </ac:graphicFrameMkLst>
        </pc:graphicFrameChg>
        <pc:picChg chg="mod">
          <ac:chgData name="Cuong Phan" userId="5d7a3e7c-7060-46b0-9843-6bcc50f31e35" providerId="ADAL" clId="{AFF052ED-9A52-4C13-94C7-A126BD2C18E5}" dt="2022-02-23T10:06:42.572" v="2478" actId="1076"/>
          <ac:picMkLst>
            <pc:docMk/>
            <pc:sldMk cId="3965085820" sldId="14453"/>
            <ac:picMk id="6" creationId="{FC5E771A-C256-5C40-A311-133F9904666A}"/>
          </ac:picMkLst>
        </pc:picChg>
      </pc:sldChg>
      <pc:sldChg chg="modSp add mod">
        <pc:chgData name="Cuong Phan" userId="5d7a3e7c-7060-46b0-9843-6bcc50f31e35" providerId="ADAL" clId="{AFF052ED-9A52-4C13-94C7-A126BD2C18E5}" dt="2022-03-07T01:34:07.151" v="4889" actId="20577"/>
        <pc:sldMkLst>
          <pc:docMk/>
          <pc:sldMk cId="1956319286" sldId="14454"/>
        </pc:sldMkLst>
        <pc:spChg chg="mod">
          <ac:chgData name="Cuong Phan" userId="5d7a3e7c-7060-46b0-9843-6bcc50f31e35" providerId="ADAL" clId="{AFF052ED-9A52-4C13-94C7-A126BD2C18E5}" dt="2022-02-24T03:33:22.857" v="2525"/>
          <ac:spMkLst>
            <pc:docMk/>
            <pc:sldMk cId="1956319286" sldId="14454"/>
            <ac:spMk id="2" creationId="{E2DA2D3E-6F67-C54D-B362-CA51E08B6AEA}"/>
          </ac:spMkLst>
        </pc:spChg>
        <pc:spChg chg="mod">
          <ac:chgData name="Cuong Phan" userId="5d7a3e7c-7060-46b0-9843-6bcc50f31e35" providerId="ADAL" clId="{AFF052ED-9A52-4C13-94C7-A126BD2C18E5}" dt="2022-03-07T01:34:07.151" v="4889" actId="20577"/>
          <ac:spMkLst>
            <pc:docMk/>
            <pc:sldMk cId="1956319286" sldId="14454"/>
            <ac:spMk id="12" creationId="{A18754B4-BC7D-5844-BA12-A8D711CFD083}"/>
          </ac:spMkLst>
        </pc:spChg>
        <pc:picChg chg="mod">
          <ac:chgData name="Cuong Phan" userId="5d7a3e7c-7060-46b0-9843-6bcc50f31e35" providerId="ADAL" clId="{AFF052ED-9A52-4C13-94C7-A126BD2C18E5}" dt="2022-03-04T02:17:45.594" v="4028" actId="14826"/>
          <ac:picMkLst>
            <pc:docMk/>
            <pc:sldMk cId="1956319286" sldId="14454"/>
            <ac:picMk id="6" creationId="{FC5E771A-C256-5C40-A311-133F9904666A}"/>
          </ac:picMkLst>
        </pc:picChg>
      </pc:sldChg>
      <pc:sldChg chg="add del">
        <pc:chgData name="Cuong Phan" userId="5d7a3e7c-7060-46b0-9843-6bcc50f31e35" providerId="ADAL" clId="{AFF052ED-9A52-4C13-94C7-A126BD2C18E5}" dt="2022-02-23T10:04:32.976" v="2266" actId="2696"/>
        <pc:sldMkLst>
          <pc:docMk/>
          <pc:sldMk cId="420180534" sldId="14455"/>
        </pc:sldMkLst>
      </pc:sldChg>
      <pc:sldChg chg="addSp delSp modSp add mod ord">
        <pc:chgData name="Cuong Phan" userId="5d7a3e7c-7060-46b0-9843-6bcc50f31e35" providerId="ADAL" clId="{AFF052ED-9A52-4C13-94C7-A126BD2C18E5}" dt="2022-03-21T08:09:22.673" v="5835" actId="1035"/>
        <pc:sldMkLst>
          <pc:docMk/>
          <pc:sldMk cId="672305440" sldId="14455"/>
        </pc:sldMkLst>
        <pc:spChg chg="mod">
          <ac:chgData name="Cuong Phan" userId="5d7a3e7c-7060-46b0-9843-6bcc50f31e35" providerId="ADAL" clId="{AFF052ED-9A52-4C13-94C7-A126BD2C18E5}" dt="2022-03-07T01:18:13.624" v="4729" actId="26606"/>
          <ac:spMkLst>
            <pc:docMk/>
            <pc:sldMk cId="672305440" sldId="14455"/>
            <ac:spMk id="2" creationId="{E2DA2D3E-6F67-C54D-B362-CA51E08B6AEA}"/>
          </ac:spMkLst>
        </pc:spChg>
        <pc:spChg chg="add del mod">
          <ac:chgData name="Cuong Phan" userId="5d7a3e7c-7060-46b0-9843-6bcc50f31e35" providerId="ADAL" clId="{AFF052ED-9A52-4C13-94C7-A126BD2C18E5}" dt="2022-03-01T06:18:39.872" v="3437" actId="478"/>
          <ac:spMkLst>
            <pc:docMk/>
            <pc:sldMk cId="672305440" sldId="14455"/>
            <ac:spMk id="4" creationId="{4132685D-3D6A-4CF7-B56E-135F0CE76D07}"/>
          </ac:spMkLst>
        </pc:spChg>
        <pc:spChg chg="add del">
          <ac:chgData name="Cuong Phan" userId="5d7a3e7c-7060-46b0-9843-6bcc50f31e35" providerId="ADAL" clId="{AFF052ED-9A52-4C13-94C7-A126BD2C18E5}" dt="2022-03-07T01:18:13.624" v="4729" actId="26606"/>
          <ac:spMkLst>
            <pc:docMk/>
            <pc:sldMk cId="672305440" sldId="14455"/>
            <ac:spMk id="10" creationId="{2B566528-1B12-4246-9431-5C2D7D081168}"/>
          </ac:spMkLst>
        </pc:spChg>
        <pc:spChg chg="mod">
          <ac:chgData name="Cuong Phan" userId="5d7a3e7c-7060-46b0-9843-6bcc50f31e35" providerId="ADAL" clId="{AFF052ED-9A52-4C13-94C7-A126BD2C18E5}" dt="2022-03-07T01:25:54.211" v="4802" actId="255"/>
          <ac:spMkLst>
            <pc:docMk/>
            <pc:sldMk cId="672305440" sldId="14455"/>
            <ac:spMk id="12" creationId="{A18754B4-BC7D-5844-BA12-A8D711CFD083}"/>
          </ac:spMkLst>
        </pc:spChg>
        <pc:spChg chg="add del">
          <ac:chgData name="Cuong Phan" userId="5d7a3e7c-7060-46b0-9843-6bcc50f31e35" providerId="ADAL" clId="{AFF052ED-9A52-4C13-94C7-A126BD2C18E5}" dt="2022-03-07T01:18:13.615" v="4728" actId="26606"/>
          <ac:spMkLst>
            <pc:docMk/>
            <pc:sldMk cId="672305440" sldId="14455"/>
            <ac:spMk id="33" creationId="{2B97F24A-32CE-4C1C-A50D-3016B394DCFB}"/>
          </ac:spMkLst>
        </pc:spChg>
        <pc:spChg chg="add del">
          <ac:chgData name="Cuong Phan" userId="5d7a3e7c-7060-46b0-9843-6bcc50f31e35" providerId="ADAL" clId="{AFF052ED-9A52-4C13-94C7-A126BD2C18E5}" dt="2022-03-07T01:18:13.615" v="4728" actId="26606"/>
          <ac:spMkLst>
            <pc:docMk/>
            <pc:sldMk cId="672305440" sldId="14455"/>
            <ac:spMk id="35" creationId="{CD8B4F24-440B-49E9-B85D-733523DC064B}"/>
          </ac:spMkLst>
        </pc:spChg>
        <pc:spChg chg="add">
          <ac:chgData name="Cuong Phan" userId="5d7a3e7c-7060-46b0-9843-6bcc50f31e35" providerId="ADAL" clId="{AFF052ED-9A52-4C13-94C7-A126BD2C18E5}" dt="2022-03-07T01:18:13.624" v="4729" actId="26606"/>
          <ac:spMkLst>
            <pc:docMk/>
            <pc:sldMk cId="672305440" sldId="14455"/>
            <ac:spMk id="38" creationId="{2B566528-1B12-4246-9431-5C2D7D081168}"/>
          </ac:spMkLst>
        </pc:spChg>
        <pc:grpChg chg="add del">
          <ac:chgData name="Cuong Phan" userId="5d7a3e7c-7060-46b0-9843-6bcc50f31e35" providerId="ADAL" clId="{AFF052ED-9A52-4C13-94C7-A126BD2C18E5}" dt="2022-03-07T01:18:13.624" v="4729" actId="26606"/>
          <ac:grpSpMkLst>
            <pc:docMk/>
            <pc:sldMk cId="672305440" sldId="14455"/>
            <ac:grpSpMk id="16" creationId="{828A5161-06F1-46CF-8AD7-844680A59E13}"/>
          </ac:grpSpMkLst>
        </pc:grpChg>
        <pc:grpChg chg="add del">
          <ac:chgData name="Cuong Phan" userId="5d7a3e7c-7060-46b0-9843-6bcc50f31e35" providerId="ADAL" clId="{AFF052ED-9A52-4C13-94C7-A126BD2C18E5}" dt="2022-03-07T01:18:13.624" v="4729" actId="26606"/>
          <ac:grpSpMkLst>
            <pc:docMk/>
            <pc:sldMk cId="672305440" sldId="14455"/>
            <ac:grpSpMk id="22" creationId="{5995D10D-E9C9-47DB-AE7E-801FEF38F5C9}"/>
          </ac:grpSpMkLst>
        </pc:grpChg>
        <pc:grpChg chg="add">
          <ac:chgData name="Cuong Phan" userId="5d7a3e7c-7060-46b0-9843-6bcc50f31e35" providerId="ADAL" clId="{AFF052ED-9A52-4C13-94C7-A126BD2C18E5}" dt="2022-03-07T01:18:13.624" v="4729" actId="26606"/>
          <ac:grpSpMkLst>
            <pc:docMk/>
            <pc:sldMk cId="672305440" sldId="14455"/>
            <ac:grpSpMk id="39" creationId="{5995D10D-E9C9-47DB-AE7E-801FEF38F5C9}"/>
          </ac:grpSpMkLst>
        </pc:grpChg>
        <pc:grpChg chg="add">
          <ac:chgData name="Cuong Phan" userId="5d7a3e7c-7060-46b0-9843-6bcc50f31e35" providerId="ADAL" clId="{AFF052ED-9A52-4C13-94C7-A126BD2C18E5}" dt="2022-03-07T01:18:13.624" v="4729" actId="26606"/>
          <ac:grpSpMkLst>
            <pc:docMk/>
            <pc:sldMk cId="672305440" sldId="14455"/>
            <ac:grpSpMk id="42" creationId="{828A5161-06F1-46CF-8AD7-844680A59E13}"/>
          </ac:grpSpMkLst>
        </pc:grpChg>
        <pc:picChg chg="del">
          <ac:chgData name="Cuong Phan" userId="5d7a3e7c-7060-46b0-9843-6bcc50f31e35" providerId="ADAL" clId="{AFF052ED-9A52-4C13-94C7-A126BD2C18E5}" dt="2022-02-28T09:15:46.855" v="3057" actId="478"/>
          <ac:picMkLst>
            <pc:docMk/>
            <pc:sldMk cId="672305440" sldId="14455"/>
            <ac:picMk id="6" creationId="{FC5E771A-C256-5C40-A311-133F9904666A}"/>
          </ac:picMkLst>
        </pc:picChg>
        <pc:picChg chg="add mod">
          <ac:chgData name="Cuong Phan" userId="5d7a3e7c-7060-46b0-9843-6bcc50f31e35" providerId="ADAL" clId="{AFF052ED-9A52-4C13-94C7-A126BD2C18E5}" dt="2022-03-21T08:09:22.673" v="5835" actId="1035"/>
          <ac:picMkLst>
            <pc:docMk/>
            <pc:sldMk cId="672305440" sldId="14455"/>
            <ac:picMk id="11" creationId="{39504201-0DCD-411E-BF02-449F661219EF}"/>
          </ac:picMkLst>
        </pc:picChg>
      </pc:sldChg>
      <pc:sldChg chg="addSp delSp modSp add mod setBg delDesignElem">
        <pc:chgData name="Cuong Phan" userId="5d7a3e7c-7060-46b0-9843-6bcc50f31e35" providerId="ADAL" clId="{AFF052ED-9A52-4C13-94C7-A126BD2C18E5}" dt="2022-03-21T14:31:59.184" v="5838" actId="1076"/>
        <pc:sldMkLst>
          <pc:docMk/>
          <pc:sldMk cId="4086752014" sldId="14456"/>
        </pc:sldMkLst>
        <pc:spChg chg="mod">
          <ac:chgData name="Cuong Phan" userId="5d7a3e7c-7060-46b0-9843-6bcc50f31e35" providerId="ADAL" clId="{AFF052ED-9A52-4C13-94C7-A126BD2C18E5}" dt="2022-03-07T01:24:24.101" v="4783" actId="26606"/>
          <ac:spMkLst>
            <pc:docMk/>
            <pc:sldMk cId="4086752014" sldId="14456"/>
            <ac:spMk id="2" creationId="{E2DA2D3E-6F67-C54D-B362-CA51E08B6AEA}"/>
          </ac:spMkLst>
        </pc:spChg>
        <pc:spChg chg="del">
          <ac:chgData name="Cuong Phan" userId="5d7a3e7c-7060-46b0-9843-6bcc50f31e35" providerId="ADAL" clId="{AFF052ED-9A52-4C13-94C7-A126BD2C18E5}" dt="2022-03-01T06:18:12.345" v="3433" actId="478"/>
          <ac:spMkLst>
            <pc:docMk/>
            <pc:sldMk cId="4086752014" sldId="14456"/>
            <ac:spMk id="4" creationId="{4132685D-3D6A-4CF7-B56E-135F0CE76D07}"/>
          </ac:spMkLst>
        </pc:spChg>
        <pc:spChg chg="del">
          <ac:chgData name="Cuong Phan" userId="5d7a3e7c-7060-46b0-9843-6bcc50f31e35" providerId="ADAL" clId="{AFF052ED-9A52-4C13-94C7-A126BD2C18E5}" dt="2022-03-07T01:23:39.301" v="4779" actId="26606"/>
          <ac:spMkLst>
            <pc:docMk/>
            <pc:sldMk cId="4086752014" sldId="14456"/>
            <ac:spMk id="10" creationId="{2B566528-1B12-4246-9431-5C2D7D081168}"/>
          </ac:spMkLst>
        </pc:spChg>
        <pc:spChg chg="mod">
          <ac:chgData name="Cuong Phan" userId="5d7a3e7c-7060-46b0-9843-6bcc50f31e35" providerId="ADAL" clId="{AFF052ED-9A52-4C13-94C7-A126BD2C18E5}" dt="2022-03-07T01:26:33.296" v="4809" actId="255"/>
          <ac:spMkLst>
            <pc:docMk/>
            <pc:sldMk cId="4086752014" sldId="14456"/>
            <ac:spMk id="12" creationId="{A18754B4-BC7D-5844-BA12-A8D711CFD083}"/>
          </ac:spMkLst>
        </pc:spChg>
        <pc:spChg chg="add del">
          <ac:chgData name="Cuong Phan" userId="5d7a3e7c-7060-46b0-9843-6bcc50f31e35" providerId="ADAL" clId="{AFF052ED-9A52-4C13-94C7-A126BD2C18E5}" dt="2022-03-07T01:24:24.101" v="4783" actId="26606"/>
          <ac:spMkLst>
            <pc:docMk/>
            <pc:sldMk cId="4086752014" sldId="14456"/>
            <ac:spMk id="17" creationId="{2B566528-1B12-4246-9431-5C2D7D081168}"/>
          </ac:spMkLst>
        </pc:spChg>
        <pc:spChg chg="add del">
          <ac:chgData name="Cuong Phan" userId="5d7a3e7c-7060-46b0-9843-6bcc50f31e35" providerId="ADAL" clId="{AFF052ED-9A52-4C13-94C7-A126BD2C18E5}" dt="2022-03-07T01:24:24.101" v="4783" actId="26606"/>
          <ac:spMkLst>
            <pc:docMk/>
            <pc:sldMk cId="4086752014" sldId="14456"/>
            <ac:spMk id="19" creationId="{D3F51FEB-38FB-4F6C-9F7B-2F2AFAB65463}"/>
          </ac:spMkLst>
        </pc:spChg>
        <pc:spChg chg="add del">
          <ac:chgData name="Cuong Phan" userId="5d7a3e7c-7060-46b0-9843-6bcc50f31e35" providerId="ADAL" clId="{AFF052ED-9A52-4C13-94C7-A126BD2C18E5}" dt="2022-03-07T01:24:24.101" v="4783" actId="26606"/>
          <ac:spMkLst>
            <pc:docMk/>
            <pc:sldMk cId="4086752014" sldId="14456"/>
            <ac:spMk id="21" creationId="{1E547BA6-BAE0-43BB-A7CA-60F69CE252F0}"/>
          </ac:spMkLst>
        </pc:spChg>
        <pc:spChg chg="add">
          <ac:chgData name="Cuong Phan" userId="5d7a3e7c-7060-46b0-9843-6bcc50f31e35" providerId="ADAL" clId="{AFF052ED-9A52-4C13-94C7-A126BD2C18E5}" dt="2022-03-07T01:24:24.101" v="4783" actId="26606"/>
          <ac:spMkLst>
            <pc:docMk/>
            <pc:sldMk cId="4086752014" sldId="14456"/>
            <ac:spMk id="30" creationId="{2B566528-1B12-4246-9431-5C2D7D081168}"/>
          </ac:spMkLst>
        </pc:spChg>
        <pc:spChg chg="add del">
          <ac:chgData name="Cuong Phan" userId="5d7a3e7c-7060-46b0-9843-6bcc50f31e35" providerId="ADAL" clId="{AFF052ED-9A52-4C13-94C7-A126BD2C18E5}" dt="2022-03-07T01:23:49.837" v="4781"/>
          <ac:spMkLst>
            <pc:docMk/>
            <pc:sldMk cId="4086752014" sldId="14456"/>
            <ac:spMk id="33" creationId="{743AA782-23D1-4521-8CAD-47662984AA08}"/>
          </ac:spMkLst>
        </pc:spChg>
        <pc:spChg chg="add del">
          <ac:chgData name="Cuong Phan" userId="5d7a3e7c-7060-46b0-9843-6bcc50f31e35" providerId="ADAL" clId="{AFF052ED-9A52-4C13-94C7-A126BD2C18E5}" dt="2022-03-07T01:23:49.837" v="4781"/>
          <ac:spMkLst>
            <pc:docMk/>
            <pc:sldMk cId="4086752014" sldId="14456"/>
            <ac:spMk id="35" creationId="{71877DBC-BB60-40F0-AC93-2ACDBAAE60CE}"/>
          </ac:spMkLst>
        </pc:spChg>
        <pc:grpChg chg="del">
          <ac:chgData name="Cuong Phan" userId="5d7a3e7c-7060-46b0-9843-6bcc50f31e35" providerId="ADAL" clId="{AFF052ED-9A52-4C13-94C7-A126BD2C18E5}" dt="2022-03-07T01:23:39.301" v="4779" actId="26606"/>
          <ac:grpSpMkLst>
            <pc:docMk/>
            <pc:sldMk cId="4086752014" sldId="14456"/>
            <ac:grpSpMk id="16" creationId="{828A5161-06F1-46CF-8AD7-844680A59E13}"/>
          </ac:grpSpMkLst>
        </pc:grpChg>
        <pc:grpChg chg="del">
          <ac:chgData name="Cuong Phan" userId="5d7a3e7c-7060-46b0-9843-6bcc50f31e35" providerId="ADAL" clId="{AFF052ED-9A52-4C13-94C7-A126BD2C18E5}" dt="2022-03-07T01:23:39.301" v="4779" actId="26606"/>
          <ac:grpSpMkLst>
            <pc:docMk/>
            <pc:sldMk cId="4086752014" sldId="14456"/>
            <ac:grpSpMk id="22" creationId="{5995D10D-E9C9-47DB-AE7E-801FEF38F5C9}"/>
          </ac:grpSpMkLst>
        </pc:grpChg>
        <pc:grpChg chg="add del">
          <ac:chgData name="Cuong Phan" userId="5d7a3e7c-7060-46b0-9843-6bcc50f31e35" providerId="ADAL" clId="{AFF052ED-9A52-4C13-94C7-A126BD2C18E5}" dt="2022-03-07T01:24:24.101" v="4783" actId="26606"/>
          <ac:grpSpMkLst>
            <pc:docMk/>
            <pc:sldMk cId="4086752014" sldId="14456"/>
            <ac:grpSpMk id="23" creationId="{15CBE6EC-46EF-45D9-8E16-DCDC5917CA31}"/>
          </ac:grpSpMkLst>
        </pc:grpChg>
        <pc:grpChg chg="add">
          <ac:chgData name="Cuong Phan" userId="5d7a3e7c-7060-46b0-9843-6bcc50f31e35" providerId="ADAL" clId="{AFF052ED-9A52-4C13-94C7-A126BD2C18E5}" dt="2022-03-07T01:24:24.101" v="4783" actId="26606"/>
          <ac:grpSpMkLst>
            <pc:docMk/>
            <pc:sldMk cId="4086752014" sldId="14456"/>
            <ac:grpSpMk id="32" creationId="{828A5161-06F1-46CF-8AD7-844680A59E13}"/>
          </ac:grpSpMkLst>
        </pc:grpChg>
        <pc:grpChg chg="add">
          <ac:chgData name="Cuong Phan" userId="5d7a3e7c-7060-46b0-9843-6bcc50f31e35" providerId="ADAL" clId="{AFF052ED-9A52-4C13-94C7-A126BD2C18E5}" dt="2022-03-07T01:24:24.101" v="4783" actId="26606"/>
          <ac:grpSpMkLst>
            <pc:docMk/>
            <pc:sldMk cId="4086752014" sldId="14456"/>
            <ac:grpSpMk id="36" creationId="{5995D10D-E9C9-47DB-AE7E-801FEF38F5C9}"/>
          </ac:grpSpMkLst>
        </pc:grpChg>
        <pc:picChg chg="add mod">
          <ac:chgData name="Cuong Phan" userId="5d7a3e7c-7060-46b0-9843-6bcc50f31e35" providerId="ADAL" clId="{AFF052ED-9A52-4C13-94C7-A126BD2C18E5}" dt="2022-03-21T14:31:59.184" v="5838" actId="1076"/>
          <ac:picMkLst>
            <pc:docMk/>
            <pc:sldMk cId="4086752014" sldId="14456"/>
            <ac:picMk id="11" creationId="{576E353A-A61F-4F10-A2BB-31D9FDB81518}"/>
          </ac:picMkLst>
        </pc:picChg>
      </pc:sldChg>
      <pc:sldChg chg="addSp delSp modSp add mod ord addCm delCm modCm">
        <pc:chgData name="Cuong Phan" userId="5d7a3e7c-7060-46b0-9843-6bcc50f31e35" providerId="ADAL" clId="{AFF052ED-9A52-4C13-94C7-A126BD2C18E5}" dt="2022-03-01T06:55:52.176" v="3466"/>
        <pc:sldMkLst>
          <pc:docMk/>
          <pc:sldMk cId="2048698556" sldId="14457"/>
        </pc:sldMkLst>
        <pc:spChg chg="mod">
          <ac:chgData name="Cuong Phan" userId="5d7a3e7c-7060-46b0-9843-6bcc50f31e35" providerId="ADAL" clId="{AFF052ED-9A52-4C13-94C7-A126BD2C18E5}" dt="2022-02-28T10:10:32.186" v="3264"/>
          <ac:spMkLst>
            <pc:docMk/>
            <pc:sldMk cId="2048698556" sldId="14457"/>
            <ac:spMk id="2" creationId="{E2DA2D3E-6F67-C54D-B362-CA51E08B6AEA}"/>
          </ac:spMkLst>
        </pc:spChg>
        <pc:spChg chg="add del">
          <ac:chgData name="Cuong Phan" userId="5d7a3e7c-7060-46b0-9843-6bcc50f31e35" providerId="ADAL" clId="{AFF052ED-9A52-4C13-94C7-A126BD2C18E5}" dt="2022-02-28T10:08:43.802" v="3225" actId="22"/>
          <ac:spMkLst>
            <pc:docMk/>
            <pc:sldMk cId="2048698556" sldId="14457"/>
            <ac:spMk id="4" creationId="{4132685D-3D6A-4CF7-B56E-135F0CE76D07}"/>
          </ac:spMkLst>
        </pc:spChg>
        <pc:spChg chg="add del">
          <ac:chgData name="Cuong Phan" userId="5d7a3e7c-7060-46b0-9843-6bcc50f31e35" providerId="ADAL" clId="{AFF052ED-9A52-4C13-94C7-A126BD2C18E5}" dt="2022-02-28T10:08:58.504" v="3234" actId="26606"/>
          <ac:spMkLst>
            <pc:docMk/>
            <pc:sldMk cId="2048698556" sldId="14457"/>
            <ac:spMk id="10" creationId="{2B566528-1B12-4246-9431-5C2D7D081168}"/>
          </ac:spMkLst>
        </pc:spChg>
        <pc:spChg chg="mod">
          <ac:chgData name="Cuong Phan" userId="5d7a3e7c-7060-46b0-9843-6bcc50f31e35" providerId="ADAL" clId="{AFF052ED-9A52-4C13-94C7-A126BD2C18E5}" dt="2022-02-28T10:14:14.082" v="3432" actId="20577"/>
          <ac:spMkLst>
            <pc:docMk/>
            <pc:sldMk cId="2048698556" sldId="14457"/>
            <ac:spMk id="12" creationId="{A18754B4-BC7D-5844-BA12-A8D711CFD083}"/>
          </ac:spMkLst>
        </pc:spChg>
        <pc:spChg chg="add del">
          <ac:chgData name="Cuong Phan" userId="5d7a3e7c-7060-46b0-9843-6bcc50f31e35" providerId="ADAL" clId="{AFF052ED-9A52-4C13-94C7-A126BD2C18E5}" dt="2022-02-28T10:08:49.072" v="3227" actId="26606"/>
          <ac:spMkLst>
            <pc:docMk/>
            <pc:sldMk cId="2048698556" sldId="14457"/>
            <ac:spMk id="33" creationId="{5E39A796-BE83-48B1-B33F-35C4A32AAB57}"/>
          </ac:spMkLst>
        </pc:spChg>
        <pc:spChg chg="add del">
          <ac:chgData name="Cuong Phan" userId="5d7a3e7c-7060-46b0-9843-6bcc50f31e35" providerId="ADAL" clId="{AFF052ED-9A52-4C13-94C7-A126BD2C18E5}" dt="2022-02-28T10:08:49.072" v="3227" actId="26606"/>
          <ac:spMkLst>
            <pc:docMk/>
            <pc:sldMk cId="2048698556" sldId="14457"/>
            <ac:spMk id="35" creationId="{72F84B47-E267-4194-8194-831DB7B5547F}"/>
          </ac:spMkLst>
        </pc:spChg>
        <pc:spChg chg="add del">
          <ac:chgData name="Cuong Phan" userId="5d7a3e7c-7060-46b0-9843-6bcc50f31e35" providerId="ADAL" clId="{AFF052ED-9A52-4C13-94C7-A126BD2C18E5}" dt="2022-02-28T10:08:51.888" v="3229" actId="26606"/>
          <ac:spMkLst>
            <pc:docMk/>
            <pc:sldMk cId="2048698556" sldId="14457"/>
            <ac:spMk id="37" creationId="{4B9FAFB2-BEB5-4848-8018-BCAD99E2E1AA}"/>
          </ac:spMkLst>
        </pc:spChg>
        <pc:spChg chg="add del">
          <ac:chgData name="Cuong Phan" userId="5d7a3e7c-7060-46b0-9843-6bcc50f31e35" providerId="ADAL" clId="{AFF052ED-9A52-4C13-94C7-A126BD2C18E5}" dt="2022-02-28T10:08:51.888" v="3229" actId="26606"/>
          <ac:spMkLst>
            <pc:docMk/>
            <pc:sldMk cId="2048698556" sldId="14457"/>
            <ac:spMk id="38" creationId="{C232B152-3720-4D3B-97ED-45CE5483F16F}"/>
          </ac:spMkLst>
        </pc:spChg>
        <pc:spChg chg="add del">
          <ac:chgData name="Cuong Phan" userId="5d7a3e7c-7060-46b0-9843-6bcc50f31e35" providerId="ADAL" clId="{AFF052ED-9A52-4C13-94C7-A126BD2C18E5}" dt="2022-02-28T10:08:51.888" v="3229" actId="26606"/>
          <ac:spMkLst>
            <pc:docMk/>
            <pc:sldMk cId="2048698556" sldId="14457"/>
            <ac:spMk id="39" creationId="{11BAB570-FF10-4E96-8A3F-FA9804702B89}"/>
          </ac:spMkLst>
        </pc:spChg>
        <pc:spChg chg="add del">
          <ac:chgData name="Cuong Phan" userId="5d7a3e7c-7060-46b0-9843-6bcc50f31e35" providerId="ADAL" clId="{AFF052ED-9A52-4C13-94C7-A126BD2C18E5}" dt="2022-02-28T10:08:53.328" v="3231" actId="26606"/>
          <ac:spMkLst>
            <pc:docMk/>
            <pc:sldMk cId="2048698556" sldId="14457"/>
            <ac:spMk id="41" creationId="{2C1BBA94-3F40-40AA-8BB9-E69E25E537C1}"/>
          </ac:spMkLst>
        </pc:spChg>
        <pc:spChg chg="add del">
          <ac:chgData name="Cuong Phan" userId="5d7a3e7c-7060-46b0-9843-6bcc50f31e35" providerId="ADAL" clId="{AFF052ED-9A52-4C13-94C7-A126BD2C18E5}" dt="2022-02-28T10:08:53.328" v="3231" actId="26606"/>
          <ac:spMkLst>
            <pc:docMk/>
            <pc:sldMk cId="2048698556" sldId="14457"/>
            <ac:spMk id="42" creationId="{DBC6133C-0615-4CE4-9132-37E609A9BDFA}"/>
          </ac:spMkLst>
        </pc:spChg>
        <pc:spChg chg="add del">
          <ac:chgData name="Cuong Phan" userId="5d7a3e7c-7060-46b0-9843-6bcc50f31e35" providerId="ADAL" clId="{AFF052ED-9A52-4C13-94C7-A126BD2C18E5}" dt="2022-02-28T10:08:53.328" v="3231" actId="26606"/>
          <ac:spMkLst>
            <pc:docMk/>
            <pc:sldMk cId="2048698556" sldId="14457"/>
            <ac:spMk id="43" creationId="{169CC832-2974-4E8D-90ED-3E2941BA7336}"/>
          </ac:spMkLst>
        </pc:spChg>
        <pc:spChg chg="add del">
          <ac:chgData name="Cuong Phan" userId="5d7a3e7c-7060-46b0-9843-6bcc50f31e35" providerId="ADAL" clId="{AFF052ED-9A52-4C13-94C7-A126BD2C18E5}" dt="2022-02-28T10:08:53.328" v="3231" actId="26606"/>
          <ac:spMkLst>
            <pc:docMk/>
            <pc:sldMk cId="2048698556" sldId="14457"/>
            <ac:spMk id="44" creationId="{55222F96-971A-4F90-B841-6BAB416C7AC1}"/>
          </ac:spMkLst>
        </pc:spChg>
        <pc:spChg chg="add del">
          <ac:chgData name="Cuong Phan" userId="5d7a3e7c-7060-46b0-9843-6bcc50f31e35" providerId="ADAL" clId="{AFF052ED-9A52-4C13-94C7-A126BD2C18E5}" dt="2022-02-28T10:08:53.328" v="3231" actId="26606"/>
          <ac:spMkLst>
            <pc:docMk/>
            <pc:sldMk cId="2048698556" sldId="14457"/>
            <ac:spMk id="45" creationId="{08980754-6F4B-43C9-B9BE-127B6BED6586}"/>
          </ac:spMkLst>
        </pc:spChg>
        <pc:spChg chg="add del">
          <ac:chgData name="Cuong Phan" userId="5d7a3e7c-7060-46b0-9843-6bcc50f31e35" providerId="ADAL" clId="{AFF052ED-9A52-4C13-94C7-A126BD2C18E5}" dt="2022-02-28T10:08:58.495" v="3233" actId="26606"/>
          <ac:spMkLst>
            <pc:docMk/>
            <pc:sldMk cId="2048698556" sldId="14457"/>
            <ac:spMk id="47" creationId="{04812C46-200A-4DEB-A05E-3ED6C68C2387}"/>
          </ac:spMkLst>
        </pc:spChg>
        <pc:spChg chg="add del">
          <ac:chgData name="Cuong Phan" userId="5d7a3e7c-7060-46b0-9843-6bcc50f31e35" providerId="ADAL" clId="{AFF052ED-9A52-4C13-94C7-A126BD2C18E5}" dt="2022-02-28T10:08:58.495" v="3233" actId="26606"/>
          <ac:spMkLst>
            <pc:docMk/>
            <pc:sldMk cId="2048698556" sldId="14457"/>
            <ac:spMk id="48" creationId="{A783CD55-1776-4C75-9A8F-D1179C0C7B48}"/>
          </ac:spMkLst>
        </pc:spChg>
        <pc:spChg chg="add">
          <ac:chgData name="Cuong Phan" userId="5d7a3e7c-7060-46b0-9843-6bcc50f31e35" providerId="ADAL" clId="{AFF052ED-9A52-4C13-94C7-A126BD2C18E5}" dt="2022-02-28T10:08:58.504" v="3234" actId="26606"/>
          <ac:spMkLst>
            <pc:docMk/>
            <pc:sldMk cId="2048698556" sldId="14457"/>
            <ac:spMk id="50" creationId="{2B566528-1B12-4246-9431-5C2D7D081168}"/>
          </ac:spMkLst>
        </pc:spChg>
        <pc:spChg chg="add">
          <ac:chgData name="Cuong Phan" userId="5d7a3e7c-7060-46b0-9843-6bcc50f31e35" providerId="ADAL" clId="{AFF052ED-9A52-4C13-94C7-A126BD2C18E5}" dt="2022-02-28T10:08:58.504" v="3234" actId="26606"/>
          <ac:spMkLst>
            <pc:docMk/>
            <pc:sldMk cId="2048698556" sldId="14457"/>
            <ac:spMk id="51" creationId="{D3F51FEB-38FB-4F6C-9F7B-2F2AFAB65463}"/>
          </ac:spMkLst>
        </pc:spChg>
        <pc:spChg chg="add">
          <ac:chgData name="Cuong Phan" userId="5d7a3e7c-7060-46b0-9843-6bcc50f31e35" providerId="ADAL" clId="{AFF052ED-9A52-4C13-94C7-A126BD2C18E5}" dt="2022-02-28T10:08:58.504" v="3234" actId="26606"/>
          <ac:spMkLst>
            <pc:docMk/>
            <pc:sldMk cId="2048698556" sldId="14457"/>
            <ac:spMk id="52" creationId="{1E547BA6-BAE0-43BB-A7CA-60F69CE252F0}"/>
          </ac:spMkLst>
        </pc:spChg>
        <pc:grpChg chg="add del">
          <ac:chgData name="Cuong Phan" userId="5d7a3e7c-7060-46b0-9843-6bcc50f31e35" providerId="ADAL" clId="{AFF052ED-9A52-4C13-94C7-A126BD2C18E5}" dt="2022-02-28T10:08:58.504" v="3234" actId="26606"/>
          <ac:grpSpMkLst>
            <pc:docMk/>
            <pc:sldMk cId="2048698556" sldId="14457"/>
            <ac:grpSpMk id="16" creationId="{828A5161-06F1-46CF-8AD7-844680A59E13}"/>
          </ac:grpSpMkLst>
        </pc:grpChg>
        <pc:grpChg chg="add del">
          <ac:chgData name="Cuong Phan" userId="5d7a3e7c-7060-46b0-9843-6bcc50f31e35" providerId="ADAL" clId="{AFF052ED-9A52-4C13-94C7-A126BD2C18E5}" dt="2022-02-28T10:08:58.504" v="3234" actId="26606"/>
          <ac:grpSpMkLst>
            <pc:docMk/>
            <pc:sldMk cId="2048698556" sldId="14457"/>
            <ac:grpSpMk id="22" creationId="{5995D10D-E9C9-47DB-AE7E-801FEF38F5C9}"/>
          </ac:grpSpMkLst>
        </pc:grpChg>
        <pc:grpChg chg="add">
          <ac:chgData name="Cuong Phan" userId="5d7a3e7c-7060-46b0-9843-6bcc50f31e35" providerId="ADAL" clId="{AFF052ED-9A52-4C13-94C7-A126BD2C18E5}" dt="2022-02-28T10:08:58.504" v="3234" actId="26606"/>
          <ac:grpSpMkLst>
            <pc:docMk/>
            <pc:sldMk cId="2048698556" sldId="14457"/>
            <ac:grpSpMk id="53" creationId="{15CBE6EC-46EF-45D9-8E16-DCDC5917CA31}"/>
          </ac:grpSpMkLst>
        </pc:grpChg>
        <pc:picChg chg="add del mod ord modCrop">
          <ac:chgData name="Cuong Phan" userId="5d7a3e7c-7060-46b0-9843-6bcc50f31e35" providerId="ADAL" clId="{AFF052ED-9A52-4C13-94C7-A126BD2C18E5}" dt="2022-02-28T10:08:39.453" v="3224" actId="22"/>
          <ac:picMkLst>
            <pc:docMk/>
            <pc:sldMk cId="2048698556" sldId="14457"/>
            <ac:picMk id="5" creationId="{2286E974-EB0C-4950-868C-35C8BF094CB1}"/>
          </ac:picMkLst>
        </pc:picChg>
        <pc:picChg chg="add mod ord modCrop">
          <ac:chgData name="Cuong Phan" userId="5d7a3e7c-7060-46b0-9843-6bcc50f31e35" providerId="ADAL" clId="{AFF052ED-9A52-4C13-94C7-A126BD2C18E5}" dt="2022-02-28T10:10:21.972" v="3257" actId="14100"/>
          <ac:picMkLst>
            <pc:docMk/>
            <pc:sldMk cId="2048698556" sldId="14457"/>
            <ac:picMk id="7" creationId="{40649E25-078B-43F5-9A08-7A9CABC6DEFD}"/>
          </ac:picMkLst>
        </pc:picChg>
      </pc:sldChg>
      <pc:sldChg chg="modSp add mod ord">
        <pc:chgData name="Cuong Phan" userId="5d7a3e7c-7060-46b0-9843-6bcc50f31e35" providerId="ADAL" clId="{AFF052ED-9A52-4C13-94C7-A126BD2C18E5}" dt="2022-03-22T02:38:21.653" v="5840"/>
        <pc:sldMkLst>
          <pc:docMk/>
          <pc:sldMk cId="3719345388" sldId="14458"/>
        </pc:sldMkLst>
        <pc:spChg chg="mod">
          <ac:chgData name="Cuong Phan" userId="5d7a3e7c-7060-46b0-9843-6bcc50f31e35" providerId="ADAL" clId="{AFF052ED-9A52-4C13-94C7-A126BD2C18E5}" dt="2022-03-04T02:28:21.247" v="4211" actId="20577"/>
          <ac:spMkLst>
            <pc:docMk/>
            <pc:sldMk cId="3719345388" sldId="14458"/>
            <ac:spMk id="2" creationId="{E2DA2D3E-6F67-C54D-B362-CA51E08B6AEA}"/>
          </ac:spMkLst>
        </pc:spChg>
        <pc:spChg chg="mod">
          <ac:chgData name="Cuong Phan" userId="5d7a3e7c-7060-46b0-9843-6bcc50f31e35" providerId="ADAL" clId="{AFF052ED-9A52-4C13-94C7-A126BD2C18E5}" dt="2022-03-04T03:40:37.673" v="4725" actId="207"/>
          <ac:spMkLst>
            <pc:docMk/>
            <pc:sldMk cId="3719345388" sldId="14458"/>
            <ac:spMk id="12" creationId="{A18754B4-BC7D-5844-BA12-A8D711CFD083}"/>
          </ac:spMkLst>
        </pc:spChg>
        <pc:picChg chg="mod">
          <ac:chgData name="Cuong Phan" userId="5d7a3e7c-7060-46b0-9843-6bcc50f31e35" providerId="ADAL" clId="{AFF052ED-9A52-4C13-94C7-A126BD2C18E5}" dt="2022-03-04T02:31:46.626" v="4298" actId="1037"/>
          <ac:picMkLst>
            <pc:docMk/>
            <pc:sldMk cId="3719345388" sldId="14458"/>
            <ac:picMk id="6" creationId="{FC5E771A-C256-5C40-A311-133F9904666A}"/>
          </ac:picMkLst>
        </pc:picChg>
      </pc:sldChg>
      <pc:sldChg chg="addSp delSp modSp add mod ord">
        <pc:chgData name="Cuong Phan" userId="5d7a3e7c-7060-46b0-9843-6bcc50f31e35" providerId="ADAL" clId="{AFF052ED-9A52-4C13-94C7-A126BD2C18E5}" dt="2022-03-22T03:14:51.997" v="5980" actId="20577"/>
        <pc:sldMkLst>
          <pc:docMk/>
          <pc:sldMk cId="731490792" sldId="14459"/>
        </pc:sldMkLst>
        <pc:spChg chg="mod">
          <ac:chgData name="Cuong Phan" userId="5d7a3e7c-7060-46b0-9843-6bcc50f31e35" providerId="ADAL" clId="{AFF052ED-9A52-4C13-94C7-A126BD2C18E5}" dt="2022-03-22T03:12:26.158" v="5870" actId="20577"/>
          <ac:spMkLst>
            <pc:docMk/>
            <pc:sldMk cId="731490792" sldId="14459"/>
            <ac:spMk id="2" creationId="{E2DA2D3E-6F67-C54D-B362-CA51E08B6AEA}"/>
          </ac:spMkLst>
        </pc:spChg>
        <pc:spChg chg="add del mod">
          <ac:chgData name="Cuong Phan" userId="5d7a3e7c-7060-46b0-9843-6bcc50f31e35" providerId="ADAL" clId="{AFF052ED-9A52-4C13-94C7-A126BD2C18E5}" dt="2022-03-07T01:50:52.929" v="5023" actId="478"/>
          <ac:spMkLst>
            <pc:docMk/>
            <pc:sldMk cId="731490792" sldId="14459"/>
            <ac:spMk id="5" creationId="{E3AD8BE9-57BE-45F7-BF3D-40F3A62162A4}"/>
          </ac:spMkLst>
        </pc:spChg>
        <pc:spChg chg="mod">
          <ac:chgData name="Cuong Phan" userId="5d7a3e7c-7060-46b0-9843-6bcc50f31e35" providerId="ADAL" clId="{AFF052ED-9A52-4C13-94C7-A126BD2C18E5}" dt="2022-03-07T01:48:35.241" v="4911" actId="5793"/>
          <ac:spMkLst>
            <pc:docMk/>
            <pc:sldMk cId="731490792" sldId="14459"/>
            <ac:spMk id="12" creationId="{A18754B4-BC7D-5844-BA12-A8D711CFD083}"/>
          </ac:spMkLst>
        </pc:spChg>
        <pc:graphicFrameChg chg="add mod modGraphic">
          <ac:chgData name="Cuong Phan" userId="5d7a3e7c-7060-46b0-9843-6bcc50f31e35" providerId="ADAL" clId="{AFF052ED-9A52-4C13-94C7-A126BD2C18E5}" dt="2022-03-22T03:14:51.997" v="5980" actId="20577"/>
          <ac:graphicFrameMkLst>
            <pc:docMk/>
            <pc:sldMk cId="731490792" sldId="14459"/>
            <ac:graphicFrameMk id="3" creationId="{AD79D2DB-A99C-4362-A366-2FF602D31EEA}"/>
          </ac:graphicFrameMkLst>
        </pc:graphicFrameChg>
        <pc:picChg chg="del">
          <ac:chgData name="Cuong Phan" userId="5d7a3e7c-7060-46b0-9843-6bcc50f31e35" providerId="ADAL" clId="{AFF052ED-9A52-4C13-94C7-A126BD2C18E5}" dt="2022-03-07T01:50:50.504" v="5022" actId="478"/>
          <ac:picMkLst>
            <pc:docMk/>
            <pc:sldMk cId="731490792" sldId="14459"/>
            <ac:picMk id="6" creationId="{FC5E771A-C256-5C40-A311-133F9904666A}"/>
          </ac:picMkLst>
        </pc:picChg>
      </pc:sldChg>
      <pc:sldChg chg="addSp delSp modSp add mod ord">
        <pc:chgData name="Cuong Phan" userId="5d7a3e7c-7060-46b0-9843-6bcc50f31e35" providerId="ADAL" clId="{AFF052ED-9A52-4C13-94C7-A126BD2C18E5}" dt="2022-03-24T08:54:08.839" v="6862" actId="6549"/>
        <pc:sldMkLst>
          <pc:docMk/>
          <pc:sldMk cId="2321569058" sldId="14460"/>
        </pc:sldMkLst>
        <pc:spChg chg="mod">
          <ac:chgData name="Cuong Phan" userId="5d7a3e7c-7060-46b0-9843-6bcc50f31e35" providerId="ADAL" clId="{AFF052ED-9A52-4C13-94C7-A126BD2C18E5}" dt="2022-03-22T06:08:37.183" v="6678" actId="20577"/>
          <ac:spMkLst>
            <pc:docMk/>
            <pc:sldMk cId="2321569058" sldId="14460"/>
            <ac:spMk id="2" creationId="{E2DA2D3E-6F67-C54D-B362-CA51E08B6AEA}"/>
          </ac:spMkLst>
        </pc:spChg>
        <pc:spChg chg="add del mod">
          <ac:chgData name="Cuong Phan" userId="5d7a3e7c-7060-46b0-9843-6bcc50f31e35" providerId="ADAL" clId="{AFF052ED-9A52-4C13-94C7-A126BD2C18E5}" dt="2022-03-22T06:39:39.449" v="6679" actId="478"/>
          <ac:spMkLst>
            <pc:docMk/>
            <pc:sldMk cId="2321569058" sldId="14460"/>
            <ac:spMk id="3" creationId="{7327413E-034A-4E38-B0E2-773D8DDC3793}"/>
          </ac:spMkLst>
        </pc:spChg>
        <pc:spChg chg="mod">
          <ac:chgData name="Cuong Phan" userId="5d7a3e7c-7060-46b0-9843-6bcc50f31e35" providerId="ADAL" clId="{AFF052ED-9A52-4C13-94C7-A126BD2C18E5}" dt="2022-03-24T08:54:08.839" v="6862" actId="6549"/>
          <ac:spMkLst>
            <pc:docMk/>
            <pc:sldMk cId="2321569058" sldId="14460"/>
            <ac:spMk id="12" creationId="{A18754B4-BC7D-5844-BA12-A8D711CFD083}"/>
          </ac:spMkLst>
        </pc:spChg>
        <pc:picChg chg="mod">
          <ac:chgData name="Cuong Phan" userId="5d7a3e7c-7060-46b0-9843-6bcc50f31e35" providerId="ADAL" clId="{AFF052ED-9A52-4C13-94C7-A126BD2C18E5}" dt="2022-03-22T06:41:46.118" v="6680" actId="14826"/>
          <ac:picMkLst>
            <pc:docMk/>
            <pc:sldMk cId="2321569058" sldId="14460"/>
            <ac:picMk id="6" creationId="{FC5E771A-C256-5C40-A311-133F9904666A}"/>
          </ac:picMkLst>
        </pc:picChg>
      </pc:sldChg>
      <pc:sldChg chg="addSp delSp modSp add mod">
        <pc:chgData name="Cuong Phan" userId="5d7a3e7c-7060-46b0-9843-6bcc50f31e35" providerId="ADAL" clId="{AFF052ED-9A52-4C13-94C7-A126BD2C18E5}" dt="2022-03-29T07:46:34.861" v="6957"/>
        <pc:sldMkLst>
          <pc:docMk/>
          <pc:sldMk cId="733914620" sldId="14461"/>
        </pc:sldMkLst>
        <pc:spChg chg="mod">
          <ac:chgData name="Cuong Phan" userId="5d7a3e7c-7060-46b0-9843-6bcc50f31e35" providerId="ADAL" clId="{AFF052ED-9A52-4C13-94C7-A126BD2C18E5}" dt="2022-03-29T07:46:34.861" v="6957"/>
          <ac:spMkLst>
            <pc:docMk/>
            <pc:sldMk cId="733914620" sldId="14461"/>
            <ac:spMk id="2" creationId="{E2DA2D3E-6F67-C54D-B362-CA51E08B6AEA}"/>
          </ac:spMkLst>
        </pc:spChg>
        <pc:spChg chg="del">
          <ac:chgData name="Cuong Phan" userId="5d7a3e7c-7060-46b0-9843-6bcc50f31e35" providerId="ADAL" clId="{AFF052ED-9A52-4C13-94C7-A126BD2C18E5}" dt="2022-03-22T03:15:09.239" v="5983" actId="478"/>
          <ac:spMkLst>
            <pc:docMk/>
            <pc:sldMk cId="733914620" sldId="14461"/>
            <ac:spMk id="3" creationId="{7327413E-034A-4E38-B0E2-773D8DDC3793}"/>
          </ac:spMkLst>
        </pc:spChg>
        <pc:spChg chg="add del mod">
          <ac:chgData name="Cuong Phan" userId="5d7a3e7c-7060-46b0-9843-6bcc50f31e35" providerId="ADAL" clId="{AFF052ED-9A52-4C13-94C7-A126BD2C18E5}" dt="2022-03-22T03:15:07.535" v="5982" actId="478"/>
          <ac:spMkLst>
            <pc:docMk/>
            <pc:sldMk cId="733914620" sldId="14461"/>
            <ac:spMk id="5" creationId="{96D10485-1F61-4018-ACDB-18CAC1806C13}"/>
          </ac:spMkLst>
        </pc:spChg>
        <pc:spChg chg="add del mod">
          <ac:chgData name="Cuong Phan" userId="5d7a3e7c-7060-46b0-9843-6bcc50f31e35" providerId="ADAL" clId="{AFF052ED-9A52-4C13-94C7-A126BD2C18E5}" dt="2022-03-22T03:15:17.223" v="5985" actId="478"/>
          <ac:spMkLst>
            <pc:docMk/>
            <pc:sldMk cId="733914620" sldId="14461"/>
            <ac:spMk id="8" creationId="{5B9F1D6F-91DB-4F6D-B128-7FDF0084D272}"/>
          </ac:spMkLst>
        </pc:spChg>
        <pc:spChg chg="del">
          <ac:chgData name="Cuong Phan" userId="5d7a3e7c-7060-46b0-9843-6bcc50f31e35" providerId="ADAL" clId="{AFF052ED-9A52-4C13-94C7-A126BD2C18E5}" dt="2022-03-22T03:15:12.544" v="5984" actId="478"/>
          <ac:spMkLst>
            <pc:docMk/>
            <pc:sldMk cId="733914620" sldId="14461"/>
            <ac:spMk id="12" creationId="{A18754B4-BC7D-5844-BA12-A8D711CFD083}"/>
          </ac:spMkLst>
        </pc:spChg>
        <pc:graphicFrameChg chg="add mod modGraphic">
          <ac:chgData name="Cuong Phan" userId="5d7a3e7c-7060-46b0-9843-6bcc50f31e35" providerId="ADAL" clId="{AFF052ED-9A52-4C13-94C7-A126BD2C18E5}" dt="2022-03-22T06:44:47.033" v="6778" actId="20577"/>
          <ac:graphicFrameMkLst>
            <pc:docMk/>
            <pc:sldMk cId="733914620" sldId="14461"/>
            <ac:graphicFrameMk id="17" creationId="{9F043D23-3F64-47D5-9808-1172F1FECEE1}"/>
          </ac:graphicFrameMkLst>
        </pc:graphicFrameChg>
        <pc:picChg chg="del">
          <ac:chgData name="Cuong Phan" userId="5d7a3e7c-7060-46b0-9843-6bcc50f31e35" providerId="ADAL" clId="{AFF052ED-9A52-4C13-94C7-A126BD2C18E5}" dt="2022-03-22T03:15:02.910" v="5981" actId="478"/>
          <ac:picMkLst>
            <pc:docMk/>
            <pc:sldMk cId="733914620" sldId="14461"/>
            <ac:picMk id="6" creationId="{FC5E771A-C256-5C40-A311-133F9904666A}"/>
          </ac:picMkLst>
        </pc:picChg>
      </pc:sldChg>
      <pc:sldChg chg="modSp add mod ord">
        <pc:chgData name="Cuong Phan" userId="5d7a3e7c-7060-46b0-9843-6bcc50f31e35" providerId="ADAL" clId="{AFF052ED-9A52-4C13-94C7-A126BD2C18E5}" dt="2022-03-29T07:46:26.572" v="6956" actId="20577"/>
        <pc:sldMkLst>
          <pc:docMk/>
          <pc:sldMk cId="2921581715" sldId="14462"/>
        </pc:sldMkLst>
        <pc:spChg chg="mod">
          <ac:chgData name="Cuong Phan" userId="5d7a3e7c-7060-46b0-9843-6bcc50f31e35" providerId="ADAL" clId="{AFF052ED-9A52-4C13-94C7-A126BD2C18E5}" dt="2022-03-29T07:46:26.572" v="6956" actId="20577"/>
          <ac:spMkLst>
            <pc:docMk/>
            <pc:sldMk cId="2921581715" sldId="14462"/>
            <ac:spMk id="2" creationId="{E2DA2D3E-6F67-C54D-B362-CA51E08B6AEA}"/>
          </ac:spMkLst>
        </pc:spChg>
        <pc:spChg chg="mod">
          <ac:chgData name="Cuong Phan" userId="5d7a3e7c-7060-46b0-9843-6bcc50f31e35" providerId="ADAL" clId="{AFF052ED-9A52-4C13-94C7-A126BD2C18E5}" dt="2022-03-24T08:57:03.379" v="6937" actId="20577"/>
          <ac:spMkLst>
            <pc:docMk/>
            <pc:sldMk cId="2921581715" sldId="14462"/>
            <ac:spMk id="12" creationId="{A18754B4-BC7D-5844-BA12-A8D711CFD083}"/>
          </ac:spMkLst>
        </pc:spChg>
      </pc:sldChg>
      <pc:sldChg chg="modSp add mod ord">
        <pc:chgData name="Cuong Phan" userId="5d7a3e7c-7060-46b0-9843-6bcc50f31e35" providerId="ADAL" clId="{AFF052ED-9A52-4C13-94C7-A126BD2C18E5}" dt="2022-03-22T06:44:11.167" v="6776" actId="20577"/>
        <pc:sldMkLst>
          <pc:docMk/>
          <pc:sldMk cId="1755503952" sldId="14463"/>
        </pc:sldMkLst>
        <pc:spChg chg="mod">
          <ac:chgData name="Cuong Phan" userId="5d7a3e7c-7060-46b0-9843-6bcc50f31e35" providerId="ADAL" clId="{AFF052ED-9A52-4C13-94C7-A126BD2C18E5}" dt="2022-03-22T06:42:52.717" v="6732" actId="20577"/>
          <ac:spMkLst>
            <pc:docMk/>
            <pc:sldMk cId="1755503952" sldId="14463"/>
            <ac:spMk id="2" creationId="{E2DA2D3E-6F67-C54D-B362-CA51E08B6AEA}"/>
          </ac:spMkLst>
        </pc:spChg>
        <pc:graphicFrameChg chg="modGraphic">
          <ac:chgData name="Cuong Phan" userId="5d7a3e7c-7060-46b0-9843-6bcc50f31e35" providerId="ADAL" clId="{AFF052ED-9A52-4C13-94C7-A126BD2C18E5}" dt="2022-03-22T06:44:11.167" v="6776" actId="20577"/>
          <ac:graphicFrameMkLst>
            <pc:docMk/>
            <pc:sldMk cId="1755503952" sldId="14463"/>
            <ac:graphicFrameMk id="17" creationId="{9F043D23-3F64-47D5-9808-1172F1FECEE1}"/>
          </ac:graphicFrameMkLst>
        </pc:graphicFrameChg>
      </pc:sldChg>
      <pc:sldChg chg="addSp delSp modSp add mod setBg">
        <pc:chgData name="Cuong Phan" userId="5d7a3e7c-7060-46b0-9843-6bcc50f31e35" providerId="ADAL" clId="{AFF052ED-9A52-4C13-94C7-A126BD2C18E5}" dt="2022-04-12T02:17:57.783" v="7016" actId="27636"/>
        <pc:sldMkLst>
          <pc:docMk/>
          <pc:sldMk cId="580181094" sldId="14464"/>
        </pc:sldMkLst>
        <pc:spChg chg="mod">
          <ac:chgData name="Cuong Phan" userId="5d7a3e7c-7060-46b0-9843-6bcc50f31e35" providerId="ADAL" clId="{AFF052ED-9A52-4C13-94C7-A126BD2C18E5}" dt="2022-04-12T02:16:47.565" v="7006" actId="108"/>
          <ac:spMkLst>
            <pc:docMk/>
            <pc:sldMk cId="580181094" sldId="14464"/>
            <ac:spMk id="2" creationId="{CE9E0C31-4C9F-4854-AC9B-E734BAAF46BC}"/>
          </ac:spMkLst>
        </pc:spChg>
        <pc:spChg chg="mod">
          <ac:chgData name="Cuong Phan" userId="5d7a3e7c-7060-46b0-9843-6bcc50f31e35" providerId="ADAL" clId="{AFF052ED-9A52-4C13-94C7-A126BD2C18E5}" dt="2022-04-12T02:17:57.783" v="7016" actId="27636"/>
          <ac:spMkLst>
            <pc:docMk/>
            <pc:sldMk cId="580181094" sldId="14464"/>
            <ac:spMk id="6" creationId="{E657C558-AAF0-4119-8CF3-518E513EC62A}"/>
          </ac:spMkLst>
        </pc:spChg>
        <pc:spChg chg="add del">
          <ac:chgData name="Cuong Phan" userId="5d7a3e7c-7060-46b0-9843-6bcc50f31e35" providerId="ADAL" clId="{AFF052ED-9A52-4C13-94C7-A126BD2C18E5}" dt="2022-04-12T02:15:41.649" v="6998" actId="26606"/>
          <ac:spMkLst>
            <pc:docMk/>
            <pc:sldMk cId="580181094" sldId="14464"/>
            <ac:spMk id="11" creationId="{2B566528-1B12-4246-9431-5C2D7D081168}"/>
          </ac:spMkLst>
        </pc:spChg>
        <pc:spChg chg="add del">
          <ac:chgData name="Cuong Phan" userId="5d7a3e7c-7060-46b0-9843-6bcc50f31e35" providerId="ADAL" clId="{AFF052ED-9A52-4C13-94C7-A126BD2C18E5}" dt="2022-04-12T02:15:51.438" v="7000" actId="26606"/>
          <ac:spMkLst>
            <pc:docMk/>
            <pc:sldMk cId="580181094" sldId="14464"/>
            <ac:spMk id="21" creationId="{2B566528-1B12-4246-9431-5C2D7D081168}"/>
          </ac:spMkLst>
        </pc:spChg>
        <pc:spChg chg="add">
          <ac:chgData name="Cuong Phan" userId="5d7a3e7c-7060-46b0-9843-6bcc50f31e35" providerId="ADAL" clId="{AFF052ED-9A52-4C13-94C7-A126BD2C18E5}" dt="2022-04-12T02:15:51.446" v="7001" actId="26606"/>
          <ac:spMkLst>
            <pc:docMk/>
            <pc:sldMk cId="580181094" sldId="14464"/>
            <ac:spMk id="29" creationId="{2B566528-1B12-4246-9431-5C2D7D081168}"/>
          </ac:spMkLst>
        </pc:spChg>
        <pc:grpChg chg="add del">
          <ac:chgData name="Cuong Phan" userId="5d7a3e7c-7060-46b0-9843-6bcc50f31e35" providerId="ADAL" clId="{AFF052ED-9A52-4C13-94C7-A126BD2C18E5}" dt="2022-04-12T02:15:41.649" v="6998" actId="26606"/>
          <ac:grpSpMkLst>
            <pc:docMk/>
            <pc:sldMk cId="580181094" sldId="14464"/>
            <ac:grpSpMk id="13" creationId="{828A5161-06F1-46CF-8AD7-844680A59E13}"/>
          </ac:grpSpMkLst>
        </pc:grpChg>
        <pc:grpChg chg="add del">
          <ac:chgData name="Cuong Phan" userId="5d7a3e7c-7060-46b0-9843-6bcc50f31e35" providerId="ADAL" clId="{AFF052ED-9A52-4C13-94C7-A126BD2C18E5}" dt="2022-04-12T02:15:41.649" v="6998" actId="26606"/>
          <ac:grpSpMkLst>
            <pc:docMk/>
            <pc:sldMk cId="580181094" sldId="14464"/>
            <ac:grpSpMk id="17" creationId="{5995D10D-E9C9-47DB-AE7E-801FEF38F5C9}"/>
          </ac:grpSpMkLst>
        </pc:grpChg>
        <pc:grpChg chg="add del">
          <ac:chgData name="Cuong Phan" userId="5d7a3e7c-7060-46b0-9843-6bcc50f31e35" providerId="ADAL" clId="{AFF052ED-9A52-4C13-94C7-A126BD2C18E5}" dt="2022-04-12T02:15:51.438" v="7000" actId="26606"/>
          <ac:grpSpMkLst>
            <pc:docMk/>
            <pc:sldMk cId="580181094" sldId="14464"/>
            <ac:grpSpMk id="22" creationId="{FA366754-A2F4-475B-8217-AB06F5F15F36}"/>
          </ac:grpSpMkLst>
        </pc:grpChg>
        <pc:grpChg chg="add del">
          <ac:chgData name="Cuong Phan" userId="5d7a3e7c-7060-46b0-9843-6bcc50f31e35" providerId="ADAL" clId="{AFF052ED-9A52-4C13-94C7-A126BD2C18E5}" dt="2022-04-12T02:15:51.438" v="7000" actId="26606"/>
          <ac:grpSpMkLst>
            <pc:docMk/>
            <pc:sldMk cId="580181094" sldId="14464"/>
            <ac:grpSpMk id="25" creationId="{828A5161-06F1-46CF-8AD7-844680A59E13}"/>
          </ac:grpSpMkLst>
        </pc:grpChg>
        <pc:grpChg chg="add">
          <ac:chgData name="Cuong Phan" userId="5d7a3e7c-7060-46b0-9843-6bcc50f31e35" providerId="ADAL" clId="{AFF052ED-9A52-4C13-94C7-A126BD2C18E5}" dt="2022-04-12T02:15:51.446" v="7001" actId="26606"/>
          <ac:grpSpMkLst>
            <pc:docMk/>
            <pc:sldMk cId="580181094" sldId="14464"/>
            <ac:grpSpMk id="30" creationId="{828A5161-06F1-46CF-8AD7-844680A59E13}"/>
          </ac:grpSpMkLst>
        </pc:grpChg>
        <pc:grpChg chg="add">
          <ac:chgData name="Cuong Phan" userId="5d7a3e7c-7060-46b0-9843-6bcc50f31e35" providerId="ADAL" clId="{AFF052ED-9A52-4C13-94C7-A126BD2C18E5}" dt="2022-04-12T02:15:51.446" v="7001" actId="26606"/>
          <ac:grpSpMkLst>
            <pc:docMk/>
            <pc:sldMk cId="580181094" sldId="14464"/>
            <ac:grpSpMk id="31" creationId="{5995D10D-E9C9-47DB-AE7E-801FEF38F5C9}"/>
          </ac:grpSpMkLst>
        </pc:grpChg>
        <pc:picChg chg="mod">
          <ac:chgData name="Cuong Phan" userId="5d7a3e7c-7060-46b0-9843-6bcc50f31e35" providerId="ADAL" clId="{AFF052ED-9A52-4C13-94C7-A126BD2C18E5}" dt="2022-04-12T02:15:51.446" v="7001" actId="26606"/>
          <ac:picMkLst>
            <pc:docMk/>
            <pc:sldMk cId="580181094" sldId="14464"/>
            <ac:picMk id="5" creationId="{F90E1012-BD04-4F48-9B82-9CDB329E3E9A}"/>
          </ac:picMkLst>
        </pc:picChg>
      </pc:sldChg>
      <pc:sldChg chg="addSp delSp modSp add del mod modClrScheme chgLayout">
        <pc:chgData name="Cuong Phan" userId="5d7a3e7c-7060-46b0-9843-6bcc50f31e35" providerId="ADAL" clId="{AFF052ED-9A52-4C13-94C7-A126BD2C18E5}" dt="2022-04-12T02:23:38.459" v="7037" actId="2696"/>
        <pc:sldMkLst>
          <pc:docMk/>
          <pc:sldMk cId="3932332027" sldId="14465"/>
        </pc:sldMkLst>
        <pc:spChg chg="mod ord">
          <ac:chgData name="Cuong Phan" userId="5d7a3e7c-7060-46b0-9843-6bcc50f31e35" providerId="ADAL" clId="{AFF052ED-9A52-4C13-94C7-A126BD2C18E5}" dt="2022-04-12T02:19:53.136" v="7023" actId="700"/>
          <ac:spMkLst>
            <pc:docMk/>
            <pc:sldMk cId="3932332027" sldId="14465"/>
            <ac:spMk id="2" creationId="{352FB1AD-DCA7-48D4-90EB-AC165E025BDE}"/>
          </ac:spMkLst>
        </pc:spChg>
        <pc:spChg chg="mod ord">
          <ac:chgData name="Cuong Phan" userId="5d7a3e7c-7060-46b0-9843-6bcc50f31e35" providerId="ADAL" clId="{AFF052ED-9A52-4C13-94C7-A126BD2C18E5}" dt="2022-04-12T02:19:53.136" v="7023" actId="700"/>
          <ac:spMkLst>
            <pc:docMk/>
            <pc:sldMk cId="3932332027" sldId="14465"/>
            <ac:spMk id="3" creationId="{684EFC16-78DB-4386-9574-CE0F9F752525}"/>
          </ac:spMkLst>
        </pc:spChg>
        <pc:spChg chg="mod ord">
          <ac:chgData name="Cuong Phan" userId="5d7a3e7c-7060-46b0-9843-6bcc50f31e35" providerId="ADAL" clId="{AFF052ED-9A52-4C13-94C7-A126BD2C18E5}" dt="2022-04-12T02:19:53.136" v="7023" actId="700"/>
          <ac:spMkLst>
            <pc:docMk/>
            <pc:sldMk cId="3932332027" sldId="14465"/>
            <ac:spMk id="4" creationId="{FD495964-1129-404B-BE10-0457156D5184}"/>
          </ac:spMkLst>
        </pc:spChg>
        <pc:picChg chg="add del">
          <ac:chgData name="Cuong Phan" userId="5d7a3e7c-7060-46b0-9843-6bcc50f31e35" providerId="ADAL" clId="{AFF052ED-9A52-4C13-94C7-A126BD2C18E5}" dt="2022-04-12T02:22:52.094" v="7025" actId="478"/>
          <ac:picMkLst>
            <pc:docMk/>
            <pc:sldMk cId="3932332027" sldId="14465"/>
            <ac:picMk id="9" creationId="{224CE390-8C65-4B97-8B68-EE5CB808F4C3}"/>
          </ac:picMkLst>
        </pc:picChg>
      </pc:sldChg>
      <pc:sldChg chg="addSp delSp modSp add mod">
        <pc:chgData name="Cuong Phan" userId="5d7a3e7c-7060-46b0-9843-6bcc50f31e35" providerId="ADAL" clId="{AFF052ED-9A52-4C13-94C7-A126BD2C18E5}" dt="2022-04-12T02:23:56.254" v="7041" actId="404"/>
        <pc:sldMkLst>
          <pc:docMk/>
          <pc:sldMk cId="2387374643" sldId="14466"/>
        </pc:sldMkLst>
        <pc:spChg chg="add del">
          <ac:chgData name="Cuong Phan" userId="5d7a3e7c-7060-46b0-9843-6bcc50f31e35" providerId="ADAL" clId="{AFF052ED-9A52-4C13-94C7-A126BD2C18E5}" dt="2022-04-12T02:23:09.032" v="7029" actId="478"/>
          <ac:spMkLst>
            <pc:docMk/>
            <pc:sldMk cId="2387374643" sldId="14466"/>
            <ac:spMk id="2" creationId="{CE9E0C31-4C9F-4854-AC9B-E734BAAF46BC}"/>
          </ac:spMkLst>
        </pc:spChg>
        <pc:spChg chg="add del mod">
          <ac:chgData name="Cuong Phan" userId="5d7a3e7c-7060-46b0-9843-6bcc50f31e35" providerId="ADAL" clId="{AFF052ED-9A52-4C13-94C7-A126BD2C18E5}" dt="2022-04-12T02:23:05.197" v="7028" actId="478"/>
          <ac:spMkLst>
            <pc:docMk/>
            <pc:sldMk cId="2387374643" sldId="14466"/>
            <ac:spMk id="4" creationId="{0A241BDB-CD1A-49C8-BAD3-DB9CF9647AFB}"/>
          </ac:spMkLst>
        </pc:spChg>
        <pc:spChg chg="add del">
          <ac:chgData name="Cuong Phan" userId="5d7a3e7c-7060-46b0-9843-6bcc50f31e35" providerId="ADAL" clId="{AFF052ED-9A52-4C13-94C7-A126BD2C18E5}" dt="2022-04-12T02:23:12.469" v="7031" actId="478"/>
          <ac:spMkLst>
            <pc:docMk/>
            <pc:sldMk cId="2387374643" sldId="14466"/>
            <ac:spMk id="6" creationId="{E657C558-AAF0-4119-8CF3-518E513EC62A}"/>
          </ac:spMkLst>
        </pc:spChg>
        <pc:spChg chg="add del mod">
          <ac:chgData name="Cuong Phan" userId="5d7a3e7c-7060-46b0-9843-6bcc50f31e35" providerId="ADAL" clId="{AFF052ED-9A52-4C13-94C7-A126BD2C18E5}" dt="2022-04-12T02:23:05.197" v="7028" actId="478"/>
          <ac:spMkLst>
            <pc:docMk/>
            <pc:sldMk cId="2387374643" sldId="14466"/>
            <ac:spMk id="8" creationId="{26B49FDD-F018-4322-AA6D-1EF7185AAB3A}"/>
          </ac:spMkLst>
        </pc:spChg>
        <pc:spChg chg="add del mod">
          <ac:chgData name="Cuong Phan" userId="5d7a3e7c-7060-46b0-9843-6bcc50f31e35" providerId="ADAL" clId="{AFF052ED-9A52-4C13-94C7-A126BD2C18E5}" dt="2022-04-12T02:23:10.787" v="7030" actId="478"/>
          <ac:spMkLst>
            <pc:docMk/>
            <pc:sldMk cId="2387374643" sldId="14466"/>
            <ac:spMk id="10" creationId="{8CF046CF-A76E-4BB9-9624-13AAED9EB502}"/>
          </ac:spMkLst>
        </pc:spChg>
        <pc:spChg chg="add del mod">
          <ac:chgData name="Cuong Phan" userId="5d7a3e7c-7060-46b0-9843-6bcc50f31e35" providerId="ADAL" clId="{AFF052ED-9A52-4C13-94C7-A126BD2C18E5}" dt="2022-04-12T02:23:14.117" v="7032" actId="478"/>
          <ac:spMkLst>
            <pc:docMk/>
            <pc:sldMk cId="2387374643" sldId="14466"/>
            <ac:spMk id="12" creationId="{3CC72F71-C4CE-4960-90C4-6C03437EC114}"/>
          </ac:spMkLst>
        </pc:spChg>
        <pc:spChg chg="add del">
          <ac:chgData name="Cuong Phan" userId="5d7a3e7c-7060-46b0-9843-6bcc50f31e35" providerId="ADAL" clId="{AFF052ED-9A52-4C13-94C7-A126BD2C18E5}" dt="2022-04-12T02:23:18.405" v="7035" actId="22"/>
          <ac:spMkLst>
            <pc:docMk/>
            <pc:sldMk cId="2387374643" sldId="14466"/>
            <ac:spMk id="21" creationId="{2423E624-BC44-4C72-AB32-63E4BD182645}"/>
          </ac:spMkLst>
        </pc:spChg>
        <pc:spChg chg="add mod">
          <ac:chgData name="Cuong Phan" userId="5d7a3e7c-7060-46b0-9843-6bcc50f31e35" providerId="ADAL" clId="{AFF052ED-9A52-4C13-94C7-A126BD2C18E5}" dt="2022-04-12T02:23:24.896" v="7036"/>
          <ac:spMkLst>
            <pc:docMk/>
            <pc:sldMk cId="2387374643" sldId="14466"/>
            <ac:spMk id="22" creationId="{69CF20D3-E1A9-49A3-8EF0-4AEAE156C3E1}"/>
          </ac:spMkLst>
        </pc:spChg>
        <pc:spChg chg="add mod">
          <ac:chgData name="Cuong Phan" userId="5d7a3e7c-7060-46b0-9843-6bcc50f31e35" providerId="ADAL" clId="{AFF052ED-9A52-4C13-94C7-A126BD2C18E5}" dt="2022-04-12T02:23:51.390" v="7038" actId="404"/>
          <ac:spMkLst>
            <pc:docMk/>
            <pc:sldMk cId="2387374643" sldId="14466"/>
            <ac:spMk id="23" creationId="{AF62D32B-4CA8-4602-A035-DE6DE721CA4B}"/>
          </ac:spMkLst>
        </pc:spChg>
        <pc:spChg chg="add mod">
          <ac:chgData name="Cuong Phan" userId="5d7a3e7c-7060-46b0-9843-6bcc50f31e35" providerId="ADAL" clId="{AFF052ED-9A52-4C13-94C7-A126BD2C18E5}" dt="2022-04-12T02:23:53.897" v="7040" actId="27636"/>
          <ac:spMkLst>
            <pc:docMk/>
            <pc:sldMk cId="2387374643" sldId="14466"/>
            <ac:spMk id="24" creationId="{02072ED1-4C61-4DCF-A4C5-9930B2449E7B}"/>
          </ac:spMkLst>
        </pc:spChg>
        <pc:spChg chg="add mod">
          <ac:chgData name="Cuong Phan" userId="5d7a3e7c-7060-46b0-9843-6bcc50f31e35" providerId="ADAL" clId="{AFF052ED-9A52-4C13-94C7-A126BD2C18E5}" dt="2022-04-12T02:23:56.254" v="7041" actId="404"/>
          <ac:spMkLst>
            <pc:docMk/>
            <pc:sldMk cId="2387374643" sldId="14466"/>
            <ac:spMk id="25" creationId="{03284B86-CD34-4D37-B647-F1EC95DFE95A}"/>
          </ac:spMkLst>
        </pc:spChg>
        <pc:spChg chg="add mod">
          <ac:chgData name="Cuong Phan" userId="5d7a3e7c-7060-46b0-9843-6bcc50f31e35" providerId="ADAL" clId="{AFF052ED-9A52-4C13-94C7-A126BD2C18E5}" dt="2022-04-12T02:23:24.896" v="7036"/>
          <ac:spMkLst>
            <pc:docMk/>
            <pc:sldMk cId="2387374643" sldId="14466"/>
            <ac:spMk id="26" creationId="{A4ABFA8F-A065-40B5-AE07-0125AAC19EE4}"/>
          </ac:spMkLst>
        </pc:spChg>
        <pc:spChg chg="add mod">
          <ac:chgData name="Cuong Phan" userId="5d7a3e7c-7060-46b0-9843-6bcc50f31e35" providerId="ADAL" clId="{AFF052ED-9A52-4C13-94C7-A126BD2C18E5}" dt="2022-04-12T02:23:24.896" v="7036"/>
          <ac:spMkLst>
            <pc:docMk/>
            <pc:sldMk cId="2387374643" sldId="14466"/>
            <ac:spMk id="27" creationId="{70CA1547-A1B0-494A-B093-037170EBF484}"/>
          </ac:spMkLst>
        </pc:spChg>
        <pc:spChg chg="add mod">
          <ac:chgData name="Cuong Phan" userId="5d7a3e7c-7060-46b0-9843-6bcc50f31e35" providerId="ADAL" clId="{AFF052ED-9A52-4C13-94C7-A126BD2C18E5}" dt="2022-04-12T02:23:24.896" v="7036"/>
          <ac:spMkLst>
            <pc:docMk/>
            <pc:sldMk cId="2387374643" sldId="14466"/>
            <ac:spMk id="28" creationId="{0E3B0271-8921-4858-A1B8-7F0DAB08AB6F}"/>
          </ac:spMkLst>
        </pc:spChg>
        <pc:spChg chg="add del">
          <ac:chgData name="Cuong Phan" userId="5d7a3e7c-7060-46b0-9843-6bcc50f31e35" providerId="ADAL" clId="{AFF052ED-9A52-4C13-94C7-A126BD2C18E5}" dt="2022-04-12T02:23:05.197" v="7028" actId="478"/>
          <ac:spMkLst>
            <pc:docMk/>
            <pc:sldMk cId="2387374643" sldId="14466"/>
            <ac:spMk id="29" creationId="{2B566528-1B12-4246-9431-5C2D7D081168}"/>
          </ac:spMkLst>
        </pc:spChg>
        <pc:grpChg chg="add del">
          <ac:chgData name="Cuong Phan" userId="5d7a3e7c-7060-46b0-9843-6bcc50f31e35" providerId="ADAL" clId="{AFF052ED-9A52-4C13-94C7-A126BD2C18E5}" dt="2022-04-12T02:23:05.197" v="7028" actId="478"/>
          <ac:grpSpMkLst>
            <pc:docMk/>
            <pc:sldMk cId="2387374643" sldId="14466"/>
            <ac:grpSpMk id="30" creationId="{828A5161-06F1-46CF-8AD7-844680A59E13}"/>
          </ac:grpSpMkLst>
        </pc:grpChg>
        <pc:grpChg chg="add del">
          <ac:chgData name="Cuong Phan" userId="5d7a3e7c-7060-46b0-9843-6bcc50f31e35" providerId="ADAL" clId="{AFF052ED-9A52-4C13-94C7-A126BD2C18E5}" dt="2022-04-12T02:23:05.197" v="7028" actId="478"/>
          <ac:grpSpMkLst>
            <pc:docMk/>
            <pc:sldMk cId="2387374643" sldId="14466"/>
            <ac:grpSpMk id="31" creationId="{5995D10D-E9C9-47DB-AE7E-801FEF38F5C9}"/>
          </ac:grpSpMkLst>
        </pc:grpChg>
        <pc:picChg chg="add del">
          <ac:chgData name="Cuong Phan" userId="5d7a3e7c-7060-46b0-9843-6bcc50f31e35" providerId="ADAL" clId="{AFF052ED-9A52-4C13-94C7-A126BD2C18E5}" dt="2022-04-12T02:23:15.783" v="7033" actId="478"/>
          <ac:picMkLst>
            <pc:docMk/>
            <pc:sldMk cId="2387374643" sldId="14466"/>
            <ac:picMk id="5" creationId="{F90E1012-BD04-4F48-9B82-9CDB329E3E9A}"/>
          </ac:picMkLst>
        </pc:picChg>
      </pc:sldChg>
      <pc:sldChg chg="modSp add del mod">
        <pc:chgData name="Cuong Phan" userId="5d7a3e7c-7060-46b0-9843-6bcc50f31e35" providerId="ADAL" clId="{AFF052ED-9A52-4C13-94C7-A126BD2C18E5}" dt="2022-04-12T02:19:38.921" v="7021" actId="2696"/>
        <pc:sldMkLst>
          <pc:docMk/>
          <pc:sldMk cId="3491360070" sldId="14466"/>
        </pc:sldMkLst>
        <pc:spChg chg="mod">
          <ac:chgData name="Cuong Phan" userId="5d7a3e7c-7060-46b0-9843-6bcc50f31e35" providerId="ADAL" clId="{AFF052ED-9A52-4C13-94C7-A126BD2C18E5}" dt="2022-04-12T02:18:56.284" v="7020" actId="27636"/>
          <ac:spMkLst>
            <pc:docMk/>
            <pc:sldMk cId="3491360070" sldId="14466"/>
            <ac:spMk id="4" creationId="{FD495964-1129-404B-BE10-0457156D5184}"/>
          </ac:spMkLst>
        </pc:spChg>
      </pc:sldChg>
      <pc:sldChg chg="addSp delSp modSp add mod">
        <pc:chgData name="Cuong Phan" userId="5d7a3e7c-7060-46b0-9843-6bcc50f31e35" providerId="ADAL" clId="{AFF052ED-9A52-4C13-94C7-A126BD2C18E5}" dt="2022-04-12T04:24:41.552" v="7119" actId="1076"/>
        <pc:sldMkLst>
          <pc:docMk/>
          <pc:sldMk cId="4257710831" sldId="14467"/>
        </pc:sldMkLst>
        <pc:spChg chg="add del mod">
          <ac:chgData name="Cuong Phan" userId="5d7a3e7c-7060-46b0-9843-6bcc50f31e35" providerId="ADAL" clId="{AFF052ED-9A52-4C13-94C7-A126BD2C18E5}" dt="2022-04-12T04:24:20.833" v="7111" actId="478"/>
          <ac:spMkLst>
            <pc:docMk/>
            <pc:sldMk cId="4257710831" sldId="14467"/>
            <ac:spMk id="3" creationId="{527C94E6-507B-4185-A3E1-C17E7E08352B}"/>
          </ac:spMkLst>
        </pc:spChg>
        <pc:spChg chg="add del mod">
          <ac:chgData name="Cuong Phan" userId="5d7a3e7c-7060-46b0-9843-6bcc50f31e35" providerId="ADAL" clId="{AFF052ED-9A52-4C13-94C7-A126BD2C18E5}" dt="2022-04-12T04:24:22.963" v="7112" actId="478"/>
          <ac:spMkLst>
            <pc:docMk/>
            <pc:sldMk cId="4257710831" sldId="14467"/>
            <ac:spMk id="5" creationId="{54000C1F-C8B8-4D55-9D45-37BC3EB497D3}"/>
          </ac:spMkLst>
        </pc:spChg>
        <pc:spChg chg="del mod">
          <ac:chgData name="Cuong Phan" userId="5d7a3e7c-7060-46b0-9843-6bcc50f31e35" providerId="ADAL" clId="{AFF052ED-9A52-4C13-94C7-A126BD2C18E5}" dt="2022-04-12T04:24:14.678" v="7107" actId="478"/>
          <ac:spMkLst>
            <pc:docMk/>
            <pc:sldMk cId="4257710831" sldId="14467"/>
            <ac:spMk id="23" creationId="{AF62D32B-4CA8-4602-A035-DE6DE721CA4B}"/>
          </ac:spMkLst>
        </pc:spChg>
        <pc:spChg chg="del">
          <ac:chgData name="Cuong Phan" userId="5d7a3e7c-7060-46b0-9843-6bcc50f31e35" providerId="ADAL" clId="{AFF052ED-9A52-4C13-94C7-A126BD2C18E5}" dt="2022-04-12T04:24:19.088" v="7110" actId="478"/>
          <ac:spMkLst>
            <pc:docMk/>
            <pc:sldMk cId="4257710831" sldId="14467"/>
            <ac:spMk id="24" creationId="{02072ED1-4C61-4DCF-A4C5-9930B2449E7B}"/>
          </ac:spMkLst>
        </pc:spChg>
        <pc:spChg chg="del">
          <ac:chgData name="Cuong Phan" userId="5d7a3e7c-7060-46b0-9843-6bcc50f31e35" providerId="ADAL" clId="{AFF052ED-9A52-4C13-94C7-A126BD2C18E5}" dt="2022-04-12T04:24:24.417" v="7113" actId="478"/>
          <ac:spMkLst>
            <pc:docMk/>
            <pc:sldMk cId="4257710831" sldId="14467"/>
            <ac:spMk id="25" creationId="{03284B86-CD34-4D37-B647-F1EC95DFE95A}"/>
          </ac:spMkLst>
        </pc:spChg>
        <pc:spChg chg="del">
          <ac:chgData name="Cuong Phan" userId="5d7a3e7c-7060-46b0-9843-6bcc50f31e35" providerId="ADAL" clId="{AFF052ED-9A52-4C13-94C7-A126BD2C18E5}" dt="2022-04-12T04:24:25.292" v="7114" actId="478"/>
          <ac:spMkLst>
            <pc:docMk/>
            <pc:sldMk cId="4257710831" sldId="14467"/>
            <ac:spMk id="26" creationId="{A4ABFA8F-A065-40B5-AE07-0125AAC19EE4}"/>
          </ac:spMkLst>
        </pc:spChg>
        <pc:spChg chg="del">
          <ac:chgData name="Cuong Phan" userId="5d7a3e7c-7060-46b0-9843-6bcc50f31e35" providerId="ADAL" clId="{AFF052ED-9A52-4C13-94C7-A126BD2C18E5}" dt="2022-04-12T04:24:26.072" v="7115" actId="478"/>
          <ac:spMkLst>
            <pc:docMk/>
            <pc:sldMk cId="4257710831" sldId="14467"/>
            <ac:spMk id="27" creationId="{70CA1547-A1B0-494A-B093-037170EBF484}"/>
          </ac:spMkLst>
        </pc:spChg>
        <pc:spChg chg="del mod">
          <ac:chgData name="Cuong Phan" userId="5d7a3e7c-7060-46b0-9843-6bcc50f31e35" providerId="ADAL" clId="{AFF052ED-9A52-4C13-94C7-A126BD2C18E5}" dt="2022-04-12T04:24:17.714" v="7109" actId="478"/>
          <ac:spMkLst>
            <pc:docMk/>
            <pc:sldMk cId="4257710831" sldId="14467"/>
            <ac:spMk id="28" creationId="{0E3B0271-8921-4858-A1B8-7F0DAB08AB6F}"/>
          </ac:spMkLst>
        </pc:spChg>
        <pc:picChg chg="add mod">
          <ac:chgData name="Cuong Phan" userId="5d7a3e7c-7060-46b0-9843-6bcc50f31e35" providerId="ADAL" clId="{AFF052ED-9A52-4C13-94C7-A126BD2C18E5}" dt="2022-04-12T04:24:41.552" v="7119" actId="1076"/>
          <ac:picMkLst>
            <pc:docMk/>
            <pc:sldMk cId="4257710831" sldId="14467"/>
            <ac:picMk id="7" creationId="{49399B1B-C2D9-41C5-B6F2-E6C18836BF80}"/>
          </ac:picMkLst>
        </pc:picChg>
      </pc:sldChg>
      <pc:sldChg chg="modSp add mod">
        <pc:chgData name="Cuong Phan" userId="5d7a3e7c-7060-46b0-9843-6bcc50f31e35" providerId="ADAL" clId="{AFF052ED-9A52-4C13-94C7-A126BD2C18E5}" dt="2022-05-24T07:45:22.390" v="7158" actId="1076"/>
        <pc:sldMkLst>
          <pc:docMk/>
          <pc:sldMk cId="1153388956" sldId="14468"/>
        </pc:sldMkLst>
        <pc:spChg chg="mod">
          <ac:chgData name="Cuong Phan" userId="5d7a3e7c-7060-46b0-9843-6bcc50f31e35" providerId="ADAL" clId="{AFF052ED-9A52-4C13-94C7-A126BD2C18E5}" dt="2022-05-24T07:44:05.323" v="7129" actId="20577"/>
          <ac:spMkLst>
            <pc:docMk/>
            <pc:sldMk cId="1153388956" sldId="14468"/>
            <ac:spMk id="2" creationId="{E2DA2D3E-6F67-C54D-B362-CA51E08B6AEA}"/>
          </ac:spMkLst>
        </pc:spChg>
        <pc:graphicFrameChg chg="mod modGraphic">
          <ac:chgData name="Cuong Phan" userId="5d7a3e7c-7060-46b0-9843-6bcc50f31e35" providerId="ADAL" clId="{AFF052ED-9A52-4C13-94C7-A126BD2C18E5}" dt="2022-05-24T07:45:22.390" v="7158" actId="1076"/>
          <ac:graphicFrameMkLst>
            <pc:docMk/>
            <pc:sldMk cId="1153388956" sldId="14468"/>
            <ac:graphicFrameMk id="17" creationId="{9F043D23-3F64-47D5-9808-1172F1FECEE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C11359-AF0C-465C-B5D0-78ADEDD67F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4F0E-BE13-4937-8819-8E3CE3A36E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757AC-A419-467D-8247-5E9D8BFFB568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7546-2544-4A2E-9139-FD325A641D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F31E2-FDC3-4D6D-A6C9-DF1DE91578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7E87-6A5A-49DF-AB78-0BEBD3A2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2A1B-CD7F-4721-9E3C-DBFA053AE11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CACC5-592B-4884-8733-6FD8B76A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CACC5-592B-4884-8733-6FD8B76A18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CACC5-592B-4884-8733-6FD8B76A18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CACC5-592B-4884-8733-6FD8B76A18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66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CACC5-592B-4884-8733-6FD8B76A18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7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46F6E9-AC57-E943-B3F9-48D84BC3B81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7200" y="0"/>
            <a:ext cx="8686800" cy="4686299"/>
            <a:chOff x="457200" y="0"/>
            <a:chExt cx="8686800" cy="4686299"/>
          </a:xfrm>
        </p:grpSpPr>
        <p:sp>
          <p:nvSpPr>
            <p:cNvPr id="12" name="Graphic 10">
              <a:extLst>
                <a:ext uri="{FF2B5EF4-FFF2-40B4-BE49-F238E27FC236}">
                  <a16:creationId xmlns:a16="http://schemas.microsoft.com/office/drawing/2014/main" id="{62B39B52-ED2F-6346-B138-42ED97C825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55069" y="0"/>
              <a:ext cx="4088931" cy="3822191"/>
            </a:xfrm>
            <a:custGeom>
              <a:avLst/>
              <a:gdLst>
                <a:gd name="connsiteX0" fmla="*/ 691842 w 2972749"/>
                <a:gd name="connsiteY0" fmla="*/ 914400 h 2778823"/>
                <a:gd name="connsiteX1" fmla="*/ 1136283 w 2972749"/>
                <a:gd name="connsiteY1" fmla="*/ 468630 h 2778823"/>
                <a:gd name="connsiteX2" fmla="*/ 1136283 w 2972749"/>
                <a:gd name="connsiteY2" fmla="*/ 930402 h 2778823"/>
                <a:gd name="connsiteX3" fmla="*/ 1605694 w 2972749"/>
                <a:gd name="connsiteY3" fmla="*/ 459486 h 2778823"/>
                <a:gd name="connsiteX4" fmla="*/ 2056117 w 2972749"/>
                <a:gd name="connsiteY4" fmla="*/ 459486 h 2778823"/>
                <a:gd name="connsiteX5" fmla="*/ 2056117 w 2972749"/>
                <a:gd name="connsiteY5" fmla="*/ 931450 h 2778823"/>
                <a:gd name="connsiteX6" fmla="*/ 2526573 w 2972749"/>
                <a:gd name="connsiteY6" fmla="*/ 459486 h 2778823"/>
                <a:gd name="connsiteX7" fmla="*/ 2966836 w 2972749"/>
                <a:gd name="connsiteY7" fmla="*/ 459486 h 2778823"/>
                <a:gd name="connsiteX8" fmla="*/ 2516603 w 2972749"/>
                <a:gd name="connsiteY8" fmla="*/ 911162 h 2778823"/>
                <a:gd name="connsiteX9" fmla="*/ 2516603 w 2972749"/>
                <a:gd name="connsiteY9" fmla="*/ 1135666 h 2778823"/>
                <a:gd name="connsiteX10" fmla="*/ 2300127 w 2972749"/>
                <a:gd name="connsiteY10" fmla="*/ 1352550 h 2778823"/>
                <a:gd name="connsiteX11" fmla="*/ 2300127 w 2972749"/>
                <a:gd name="connsiteY11" fmla="*/ 1121759 h 2778823"/>
                <a:gd name="connsiteX12" fmla="*/ 2045673 w 2972749"/>
                <a:gd name="connsiteY12" fmla="*/ 1377125 h 2778823"/>
                <a:gd name="connsiteX13" fmla="*/ 2512521 w 2972749"/>
                <a:gd name="connsiteY13" fmla="*/ 1377125 h 2778823"/>
                <a:gd name="connsiteX14" fmla="*/ 2056117 w 2972749"/>
                <a:gd name="connsiteY14" fmla="*/ 1834896 h 2778823"/>
                <a:gd name="connsiteX15" fmla="*/ 2056117 w 2972749"/>
                <a:gd name="connsiteY15" fmla="*/ 2316956 h 2778823"/>
                <a:gd name="connsiteX16" fmla="*/ 2526573 w 2972749"/>
                <a:gd name="connsiteY16" fmla="*/ 1844993 h 2778823"/>
                <a:gd name="connsiteX17" fmla="*/ 2966836 w 2972749"/>
                <a:gd name="connsiteY17" fmla="*/ 1844993 h 2778823"/>
                <a:gd name="connsiteX18" fmla="*/ 2516603 w 2972749"/>
                <a:gd name="connsiteY18" fmla="*/ 2296763 h 2778823"/>
                <a:gd name="connsiteX19" fmla="*/ 2516603 w 2972749"/>
                <a:gd name="connsiteY19" fmla="*/ 2778824 h 2778823"/>
                <a:gd name="connsiteX20" fmla="*/ 2637469 w 2972749"/>
                <a:gd name="connsiteY20" fmla="*/ 2657475 h 2778823"/>
                <a:gd name="connsiteX21" fmla="*/ 2871890 w 2972749"/>
                <a:gd name="connsiteY21" fmla="*/ 2657475 h 2778823"/>
                <a:gd name="connsiteX22" fmla="*/ 2871890 w 2972749"/>
                <a:gd name="connsiteY22" fmla="*/ 2422303 h 2778823"/>
                <a:gd name="connsiteX23" fmla="*/ 2972343 w 2972749"/>
                <a:gd name="connsiteY23" fmla="*/ 2321528 h 2778823"/>
                <a:gd name="connsiteX24" fmla="*/ 2972343 w 2972749"/>
                <a:gd name="connsiteY24" fmla="*/ 2301335 h 2778823"/>
                <a:gd name="connsiteX25" fmla="*/ 2530750 w 2972749"/>
                <a:gd name="connsiteY25" fmla="*/ 2744343 h 2778823"/>
                <a:gd name="connsiteX26" fmla="*/ 2530750 w 2972749"/>
                <a:gd name="connsiteY26" fmla="*/ 2302669 h 2778823"/>
                <a:gd name="connsiteX27" fmla="*/ 2972343 w 2972749"/>
                <a:gd name="connsiteY27" fmla="*/ 1859661 h 2778823"/>
                <a:gd name="connsiteX28" fmla="*/ 2972343 w 2972749"/>
                <a:gd name="connsiteY28" fmla="*/ 1831086 h 2778823"/>
                <a:gd name="connsiteX29" fmla="*/ 2540814 w 2972749"/>
                <a:gd name="connsiteY29" fmla="*/ 1831086 h 2778823"/>
                <a:gd name="connsiteX30" fmla="*/ 2972343 w 2972749"/>
                <a:gd name="connsiteY30" fmla="*/ 1397794 h 2778823"/>
                <a:gd name="connsiteX31" fmla="*/ 2972343 w 2972749"/>
                <a:gd name="connsiteY31" fmla="*/ 1377601 h 2778823"/>
                <a:gd name="connsiteX32" fmla="*/ 2070359 w 2972749"/>
                <a:gd name="connsiteY32" fmla="*/ 2282476 h 2778823"/>
                <a:gd name="connsiteX33" fmla="*/ 2070359 w 2972749"/>
                <a:gd name="connsiteY33" fmla="*/ 1840802 h 2778823"/>
                <a:gd name="connsiteX34" fmla="*/ 2516603 w 2972749"/>
                <a:gd name="connsiteY34" fmla="*/ 1393127 h 2778823"/>
                <a:gd name="connsiteX35" fmla="*/ 2516603 w 2972749"/>
                <a:gd name="connsiteY35" fmla="*/ 1393127 h 2778823"/>
                <a:gd name="connsiteX36" fmla="*/ 2972343 w 2972749"/>
                <a:gd name="connsiteY36" fmla="*/ 935927 h 2778823"/>
                <a:gd name="connsiteX37" fmla="*/ 2972343 w 2972749"/>
                <a:gd name="connsiteY37" fmla="*/ 445199 h 2778823"/>
                <a:gd name="connsiteX38" fmla="*/ 2540814 w 2972749"/>
                <a:gd name="connsiteY38" fmla="*/ 445199 h 2778823"/>
                <a:gd name="connsiteX39" fmla="*/ 2972343 w 2972749"/>
                <a:gd name="connsiteY39" fmla="*/ 12287 h 2778823"/>
                <a:gd name="connsiteX40" fmla="*/ 2972343 w 2972749"/>
                <a:gd name="connsiteY40" fmla="*/ 0 h 2778823"/>
                <a:gd name="connsiteX41" fmla="*/ 2964462 w 2972749"/>
                <a:gd name="connsiteY41" fmla="*/ 0 h 2778823"/>
                <a:gd name="connsiteX42" fmla="*/ 2070359 w 2972749"/>
                <a:gd name="connsiteY42" fmla="*/ 896874 h 2778823"/>
                <a:gd name="connsiteX43" fmla="*/ 2070359 w 2972749"/>
                <a:gd name="connsiteY43" fmla="*/ 455295 h 2778823"/>
                <a:gd name="connsiteX44" fmla="*/ 2524199 w 2972749"/>
                <a:gd name="connsiteY44" fmla="*/ 0 h 2778823"/>
                <a:gd name="connsiteX45" fmla="*/ 2504071 w 2972749"/>
                <a:gd name="connsiteY45" fmla="*/ 0 h 2778823"/>
                <a:gd name="connsiteX46" fmla="*/ 2070359 w 2972749"/>
                <a:gd name="connsiteY46" fmla="*/ 435102 h 2778823"/>
                <a:gd name="connsiteX47" fmla="*/ 2070359 w 2972749"/>
                <a:gd name="connsiteY47" fmla="*/ 0 h 2778823"/>
                <a:gd name="connsiteX48" fmla="*/ 1583192 w 2972749"/>
                <a:gd name="connsiteY48" fmla="*/ 0 h 2778823"/>
                <a:gd name="connsiteX49" fmla="*/ 1136283 w 2972749"/>
                <a:gd name="connsiteY49" fmla="*/ 448342 h 2778823"/>
                <a:gd name="connsiteX50" fmla="*/ 1136283 w 2972749"/>
                <a:gd name="connsiteY50" fmla="*/ 448342 h 2778823"/>
                <a:gd name="connsiteX51" fmla="*/ 698773 w 2972749"/>
                <a:gd name="connsiteY51" fmla="*/ 887349 h 2778823"/>
                <a:gd name="connsiteX52" fmla="*/ 698773 w 2972749"/>
                <a:gd name="connsiteY52" fmla="*/ 445770 h 2778823"/>
                <a:gd name="connsiteX53" fmla="*/ 926643 w 2972749"/>
                <a:gd name="connsiteY53" fmla="*/ 217170 h 2778823"/>
                <a:gd name="connsiteX54" fmla="*/ 1143119 w 2972749"/>
                <a:gd name="connsiteY54" fmla="*/ 0 h 2778823"/>
                <a:gd name="connsiteX55" fmla="*/ 1122896 w 2972749"/>
                <a:gd name="connsiteY55" fmla="*/ 0 h 2778823"/>
                <a:gd name="connsiteX56" fmla="*/ 698773 w 2972749"/>
                <a:gd name="connsiteY56" fmla="*/ 425482 h 2778823"/>
                <a:gd name="connsiteX57" fmla="*/ 698773 w 2972749"/>
                <a:gd name="connsiteY57" fmla="*/ 0 h 2778823"/>
                <a:gd name="connsiteX58" fmla="*/ 684152 w 2972749"/>
                <a:gd name="connsiteY58" fmla="*/ 0 h 2778823"/>
                <a:gd name="connsiteX59" fmla="*/ 684152 w 2972749"/>
                <a:gd name="connsiteY59" fmla="*/ 439769 h 2778823"/>
                <a:gd name="connsiteX60" fmla="*/ 440236 w 2972749"/>
                <a:gd name="connsiteY60" fmla="*/ 684943 h 2778823"/>
                <a:gd name="connsiteX61" fmla="*/ 238381 w 2972749"/>
                <a:gd name="connsiteY61" fmla="*/ 684943 h 2778823"/>
                <a:gd name="connsiteX62" fmla="*/ 238381 w 2972749"/>
                <a:gd name="connsiteY62" fmla="*/ 445770 h 2778823"/>
                <a:gd name="connsiteX63" fmla="*/ 682727 w 2972749"/>
                <a:gd name="connsiteY63" fmla="*/ 0 h 2778823"/>
                <a:gd name="connsiteX64" fmla="*/ 662599 w 2972749"/>
                <a:gd name="connsiteY64" fmla="*/ 0 h 2778823"/>
                <a:gd name="connsiteX65" fmla="*/ 224140 w 2972749"/>
                <a:gd name="connsiteY65" fmla="*/ 439769 h 2778823"/>
                <a:gd name="connsiteX66" fmla="*/ 224140 w 2972749"/>
                <a:gd name="connsiteY66" fmla="*/ 689134 h 2778823"/>
                <a:gd name="connsiteX67" fmla="*/ -407 w 2972749"/>
                <a:gd name="connsiteY67" fmla="*/ 914400 h 2778823"/>
                <a:gd name="connsiteX68" fmla="*/ 691842 w 2972749"/>
                <a:gd name="connsiteY68" fmla="*/ 914400 h 2778823"/>
                <a:gd name="connsiteX69" fmla="*/ 224140 w 2972749"/>
                <a:gd name="connsiteY69" fmla="*/ 900113 h 2778823"/>
                <a:gd name="connsiteX70" fmla="*/ 34248 w 2972749"/>
                <a:gd name="connsiteY70" fmla="*/ 900113 h 2778823"/>
                <a:gd name="connsiteX71" fmla="*/ 224140 w 2972749"/>
                <a:gd name="connsiteY71" fmla="*/ 709613 h 2778823"/>
                <a:gd name="connsiteX72" fmla="*/ 684152 w 2972749"/>
                <a:gd name="connsiteY72" fmla="*/ 460058 h 2778823"/>
                <a:gd name="connsiteX73" fmla="*/ 684152 w 2972749"/>
                <a:gd name="connsiteY73" fmla="*/ 897446 h 2778823"/>
                <a:gd name="connsiteX74" fmla="*/ 248446 w 2972749"/>
                <a:gd name="connsiteY74" fmla="*/ 897446 h 2778823"/>
                <a:gd name="connsiteX75" fmla="*/ 684152 w 2972749"/>
                <a:gd name="connsiteY75" fmla="*/ 460058 h 2778823"/>
                <a:gd name="connsiteX76" fmla="*/ 1596295 w 2972749"/>
                <a:gd name="connsiteY76" fmla="*/ 448342 h 2778823"/>
                <a:gd name="connsiteX77" fmla="*/ 1150050 w 2972749"/>
                <a:gd name="connsiteY77" fmla="*/ 896017 h 2778823"/>
                <a:gd name="connsiteX78" fmla="*/ 1150050 w 2972749"/>
                <a:gd name="connsiteY78" fmla="*/ 454438 h 2778823"/>
                <a:gd name="connsiteX79" fmla="*/ 1596295 w 2972749"/>
                <a:gd name="connsiteY79" fmla="*/ 6763 h 2778823"/>
                <a:gd name="connsiteX80" fmla="*/ 2055737 w 2972749"/>
                <a:gd name="connsiteY80" fmla="*/ 445199 h 2778823"/>
                <a:gd name="connsiteX81" fmla="*/ 1620126 w 2972749"/>
                <a:gd name="connsiteY81" fmla="*/ 445199 h 2778823"/>
                <a:gd name="connsiteX82" fmla="*/ 2056117 w 2972749"/>
                <a:gd name="connsiteY82" fmla="*/ 7715 h 2778823"/>
                <a:gd name="connsiteX83" fmla="*/ 2516603 w 2972749"/>
                <a:gd name="connsiteY83" fmla="*/ 1362837 h 2778823"/>
                <a:gd name="connsiteX84" fmla="*/ 2310192 w 2972749"/>
                <a:gd name="connsiteY84" fmla="*/ 1362837 h 2778823"/>
                <a:gd name="connsiteX85" fmla="*/ 2516603 w 2972749"/>
                <a:gd name="connsiteY85" fmla="*/ 1156240 h 2778823"/>
                <a:gd name="connsiteX86" fmla="*/ 1620031 w 2972749"/>
                <a:gd name="connsiteY86" fmla="*/ 964978 h 2778823"/>
                <a:gd name="connsiteX87" fmla="*/ 1620031 w 2972749"/>
                <a:gd name="connsiteY87" fmla="*/ 665988 h 2778823"/>
                <a:gd name="connsiteX88" fmla="*/ 1321902 w 2972749"/>
                <a:gd name="connsiteY88" fmla="*/ 964978 h 2778823"/>
                <a:gd name="connsiteX89" fmla="*/ 1605789 w 2972749"/>
                <a:gd name="connsiteY89" fmla="*/ 950690 h 2778823"/>
                <a:gd name="connsiteX90" fmla="*/ 1355797 w 2972749"/>
                <a:gd name="connsiteY90" fmla="*/ 950690 h 2778823"/>
                <a:gd name="connsiteX91" fmla="*/ 1605125 w 2972749"/>
                <a:gd name="connsiteY91" fmla="*/ 700469 h 277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972749" h="2778823">
                  <a:moveTo>
                    <a:pt x="691842" y="914400"/>
                  </a:moveTo>
                  <a:lnTo>
                    <a:pt x="1136283" y="468630"/>
                  </a:lnTo>
                  <a:lnTo>
                    <a:pt x="1136283" y="930402"/>
                  </a:lnTo>
                  <a:lnTo>
                    <a:pt x="1605694" y="459486"/>
                  </a:lnTo>
                  <a:lnTo>
                    <a:pt x="2056117" y="459486"/>
                  </a:lnTo>
                  <a:lnTo>
                    <a:pt x="2056117" y="931450"/>
                  </a:lnTo>
                  <a:lnTo>
                    <a:pt x="2526573" y="459486"/>
                  </a:lnTo>
                  <a:lnTo>
                    <a:pt x="2966836" y="459486"/>
                  </a:lnTo>
                  <a:lnTo>
                    <a:pt x="2516603" y="911162"/>
                  </a:lnTo>
                  <a:lnTo>
                    <a:pt x="2516603" y="1135666"/>
                  </a:lnTo>
                  <a:lnTo>
                    <a:pt x="2300127" y="1352550"/>
                  </a:lnTo>
                  <a:lnTo>
                    <a:pt x="2300127" y="1121759"/>
                  </a:lnTo>
                  <a:lnTo>
                    <a:pt x="2045673" y="1377125"/>
                  </a:lnTo>
                  <a:lnTo>
                    <a:pt x="2512521" y="1377125"/>
                  </a:lnTo>
                  <a:lnTo>
                    <a:pt x="2056117" y="1834896"/>
                  </a:lnTo>
                  <a:lnTo>
                    <a:pt x="2056117" y="2316956"/>
                  </a:lnTo>
                  <a:lnTo>
                    <a:pt x="2526573" y="1844993"/>
                  </a:lnTo>
                  <a:lnTo>
                    <a:pt x="2966836" y="1844993"/>
                  </a:lnTo>
                  <a:lnTo>
                    <a:pt x="2516603" y="2296763"/>
                  </a:lnTo>
                  <a:lnTo>
                    <a:pt x="2516603" y="2778824"/>
                  </a:lnTo>
                  <a:lnTo>
                    <a:pt x="2637469" y="2657475"/>
                  </a:lnTo>
                  <a:lnTo>
                    <a:pt x="2871890" y="2657475"/>
                  </a:lnTo>
                  <a:lnTo>
                    <a:pt x="2871890" y="2422303"/>
                  </a:lnTo>
                  <a:lnTo>
                    <a:pt x="2972343" y="2321528"/>
                  </a:lnTo>
                  <a:lnTo>
                    <a:pt x="2972343" y="2301335"/>
                  </a:lnTo>
                  <a:lnTo>
                    <a:pt x="2530750" y="2744343"/>
                  </a:lnTo>
                  <a:lnTo>
                    <a:pt x="2530750" y="2302669"/>
                  </a:lnTo>
                  <a:lnTo>
                    <a:pt x="2972343" y="1859661"/>
                  </a:lnTo>
                  <a:lnTo>
                    <a:pt x="2972343" y="1831086"/>
                  </a:lnTo>
                  <a:lnTo>
                    <a:pt x="2540814" y="1831086"/>
                  </a:lnTo>
                  <a:lnTo>
                    <a:pt x="2972343" y="1397794"/>
                  </a:lnTo>
                  <a:lnTo>
                    <a:pt x="2972343" y="1377601"/>
                  </a:lnTo>
                  <a:lnTo>
                    <a:pt x="2070359" y="2282476"/>
                  </a:lnTo>
                  <a:lnTo>
                    <a:pt x="2070359" y="1840802"/>
                  </a:lnTo>
                  <a:lnTo>
                    <a:pt x="2516603" y="1393127"/>
                  </a:lnTo>
                  <a:lnTo>
                    <a:pt x="2516603" y="1393127"/>
                  </a:lnTo>
                  <a:lnTo>
                    <a:pt x="2972343" y="935927"/>
                  </a:lnTo>
                  <a:lnTo>
                    <a:pt x="2972343" y="445199"/>
                  </a:lnTo>
                  <a:lnTo>
                    <a:pt x="2540814" y="445199"/>
                  </a:lnTo>
                  <a:lnTo>
                    <a:pt x="2972343" y="12287"/>
                  </a:lnTo>
                  <a:lnTo>
                    <a:pt x="2972343" y="0"/>
                  </a:lnTo>
                  <a:lnTo>
                    <a:pt x="2964462" y="0"/>
                  </a:lnTo>
                  <a:lnTo>
                    <a:pt x="2070359" y="896874"/>
                  </a:lnTo>
                  <a:lnTo>
                    <a:pt x="2070359" y="455295"/>
                  </a:lnTo>
                  <a:lnTo>
                    <a:pt x="2524199" y="0"/>
                  </a:lnTo>
                  <a:lnTo>
                    <a:pt x="2504071" y="0"/>
                  </a:lnTo>
                  <a:lnTo>
                    <a:pt x="2070359" y="435102"/>
                  </a:lnTo>
                  <a:lnTo>
                    <a:pt x="2070359" y="0"/>
                  </a:lnTo>
                  <a:lnTo>
                    <a:pt x="1583192" y="0"/>
                  </a:lnTo>
                  <a:lnTo>
                    <a:pt x="1136283" y="448342"/>
                  </a:lnTo>
                  <a:lnTo>
                    <a:pt x="1136283" y="448342"/>
                  </a:lnTo>
                  <a:lnTo>
                    <a:pt x="698773" y="887349"/>
                  </a:lnTo>
                  <a:lnTo>
                    <a:pt x="698773" y="445770"/>
                  </a:lnTo>
                  <a:lnTo>
                    <a:pt x="926643" y="217170"/>
                  </a:lnTo>
                  <a:lnTo>
                    <a:pt x="1143119" y="0"/>
                  </a:lnTo>
                  <a:lnTo>
                    <a:pt x="1122896" y="0"/>
                  </a:lnTo>
                  <a:lnTo>
                    <a:pt x="698773" y="425482"/>
                  </a:lnTo>
                  <a:lnTo>
                    <a:pt x="698773" y="0"/>
                  </a:lnTo>
                  <a:lnTo>
                    <a:pt x="684152" y="0"/>
                  </a:lnTo>
                  <a:lnTo>
                    <a:pt x="684152" y="439769"/>
                  </a:lnTo>
                  <a:lnTo>
                    <a:pt x="440236" y="684943"/>
                  </a:lnTo>
                  <a:lnTo>
                    <a:pt x="238381" y="684943"/>
                  </a:lnTo>
                  <a:lnTo>
                    <a:pt x="238381" y="445770"/>
                  </a:lnTo>
                  <a:lnTo>
                    <a:pt x="682727" y="0"/>
                  </a:lnTo>
                  <a:lnTo>
                    <a:pt x="662599" y="0"/>
                  </a:lnTo>
                  <a:lnTo>
                    <a:pt x="224140" y="439769"/>
                  </a:lnTo>
                  <a:lnTo>
                    <a:pt x="224140" y="689134"/>
                  </a:lnTo>
                  <a:lnTo>
                    <a:pt x="-407" y="914400"/>
                  </a:lnTo>
                  <a:lnTo>
                    <a:pt x="691842" y="914400"/>
                  </a:lnTo>
                  <a:close/>
                  <a:moveTo>
                    <a:pt x="224140" y="900113"/>
                  </a:moveTo>
                  <a:lnTo>
                    <a:pt x="34248" y="900113"/>
                  </a:lnTo>
                  <a:lnTo>
                    <a:pt x="224140" y="709613"/>
                  </a:lnTo>
                  <a:close/>
                  <a:moveTo>
                    <a:pt x="684152" y="460058"/>
                  </a:moveTo>
                  <a:lnTo>
                    <a:pt x="684152" y="897446"/>
                  </a:lnTo>
                  <a:lnTo>
                    <a:pt x="248446" y="897446"/>
                  </a:lnTo>
                  <a:lnTo>
                    <a:pt x="684152" y="460058"/>
                  </a:lnTo>
                  <a:close/>
                  <a:moveTo>
                    <a:pt x="1596295" y="448342"/>
                  </a:moveTo>
                  <a:lnTo>
                    <a:pt x="1150050" y="896017"/>
                  </a:lnTo>
                  <a:lnTo>
                    <a:pt x="1150050" y="454438"/>
                  </a:lnTo>
                  <a:lnTo>
                    <a:pt x="1596295" y="6763"/>
                  </a:lnTo>
                  <a:close/>
                  <a:moveTo>
                    <a:pt x="2055737" y="445199"/>
                  </a:moveTo>
                  <a:lnTo>
                    <a:pt x="1620126" y="445199"/>
                  </a:lnTo>
                  <a:lnTo>
                    <a:pt x="2056117" y="7715"/>
                  </a:lnTo>
                  <a:close/>
                  <a:moveTo>
                    <a:pt x="2516603" y="1362837"/>
                  </a:moveTo>
                  <a:lnTo>
                    <a:pt x="2310192" y="1362837"/>
                  </a:lnTo>
                  <a:lnTo>
                    <a:pt x="2516603" y="1156240"/>
                  </a:lnTo>
                  <a:close/>
                  <a:moveTo>
                    <a:pt x="1620031" y="964978"/>
                  </a:moveTo>
                  <a:lnTo>
                    <a:pt x="1620031" y="665988"/>
                  </a:lnTo>
                  <a:lnTo>
                    <a:pt x="1321902" y="964978"/>
                  </a:lnTo>
                  <a:close/>
                  <a:moveTo>
                    <a:pt x="1605789" y="950690"/>
                  </a:moveTo>
                  <a:lnTo>
                    <a:pt x="1355797" y="950690"/>
                  </a:lnTo>
                  <a:lnTo>
                    <a:pt x="1605125" y="700469"/>
                  </a:lnTo>
                  <a:close/>
                </a:path>
              </a:pathLst>
            </a:custGeom>
            <a:solidFill>
              <a:schemeClr val="tx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7">
              <a:extLst>
                <a:ext uri="{FF2B5EF4-FFF2-40B4-BE49-F238E27FC236}">
                  <a16:creationId xmlns:a16="http://schemas.microsoft.com/office/drawing/2014/main" id="{F77CC494-7697-2F40-B217-E86A07D9064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7200" y="405068"/>
              <a:ext cx="1463040" cy="420095"/>
            </a:xfrm>
            <a:custGeom>
              <a:avLst/>
              <a:gdLst>
                <a:gd name="connsiteX0" fmla="*/ 3878914 w 9134892"/>
                <a:gd name="connsiteY0" fmla="*/ 896276 h 2622980"/>
                <a:gd name="connsiteX1" fmla="*/ 3572262 w 9134892"/>
                <a:gd name="connsiteY1" fmla="*/ 1386901 h 2622980"/>
                <a:gd name="connsiteX2" fmla="*/ 3268889 w 9134892"/>
                <a:gd name="connsiteY2" fmla="*/ 896276 h 2622980"/>
                <a:gd name="connsiteX3" fmla="*/ 3133004 w 9134892"/>
                <a:gd name="connsiteY3" fmla="*/ 896276 h 2622980"/>
                <a:gd name="connsiteX4" fmla="*/ 3133004 w 9134892"/>
                <a:gd name="connsiteY4" fmla="*/ 1725065 h 2622980"/>
                <a:gd name="connsiteX5" fmla="*/ 3268889 w 9134892"/>
                <a:gd name="connsiteY5" fmla="*/ 1725065 h 2622980"/>
                <a:gd name="connsiteX6" fmla="*/ 3268889 w 9134892"/>
                <a:gd name="connsiteY6" fmla="*/ 1191361 h 2622980"/>
                <a:gd name="connsiteX7" fmla="*/ 3268069 w 9134892"/>
                <a:gd name="connsiteY7" fmla="*/ 1161488 h 2622980"/>
                <a:gd name="connsiteX8" fmla="*/ 3265610 w 9134892"/>
                <a:gd name="connsiteY8" fmla="*/ 1129976 h 2622980"/>
                <a:gd name="connsiteX9" fmla="*/ 3293753 w 9134892"/>
                <a:gd name="connsiteY9" fmla="*/ 1184713 h 2622980"/>
                <a:gd name="connsiteX10" fmla="*/ 3514247 w 9134892"/>
                <a:gd name="connsiteY10" fmla="*/ 1539453 h 2622980"/>
                <a:gd name="connsiteX11" fmla="*/ 3623629 w 9134892"/>
                <a:gd name="connsiteY11" fmla="*/ 1539453 h 2622980"/>
                <a:gd name="connsiteX12" fmla="*/ 3842393 w 9134892"/>
                <a:gd name="connsiteY12" fmla="*/ 1184713 h 2622980"/>
                <a:gd name="connsiteX13" fmla="*/ 3859788 w 9134892"/>
                <a:gd name="connsiteY13" fmla="*/ 1158210 h 2622980"/>
                <a:gd name="connsiteX14" fmla="*/ 3877184 w 9134892"/>
                <a:gd name="connsiteY14" fmla="*/ 1130067 h 2622980"/>
                <a:gd name="connsiteX15" fmla="*/ 3874725 w 9134892"/>
                <a:gd name="connsiteY15" fmla="*/ 1161579 h 2622980"/>
                <a:gd name="connsiteX16" fmla="*/ 3873905 w 9134892"/>
                <a:gd name="connsiteY16" fmla="*/ 1191452 h 2622980"/>
                <a:gd name="connsiteX17" fmla="*/ 3873905 w 9134892"/>
                <a:gd name="connsiteY17" fmla="*/ 1725156 h 2622980"/>
                <a:gd name="connsiteX18" fmla="*/ 4008150 w 9134892"/>
                <a:gd name="connsiteY18" fmla="*/ 1725156 h 2622980"/>
                <a:gd name="connsiteX19" fmla="*/ 4008150 w 9134892"/>
                <a:gd name="connsiteY19" fmla="*/ 896367 h 2622980"/>
                <a:gd name="connsiteX20" fmla="*/ 3878914 w 9134892"/>
                <a:gd name="connsiteY20" fmla="*/ 896367 h 2622980"/>
                <a:gd name="connsiteX21" fmla="*/ 3878914 w 9134892"/>
                <a:gd name="connsiteY21" fmla="*/ 896276 h 2622980"/>
                <a:gd name="connsiteX22" fmla="*/ 4296587 w 9134892"/>
                <a:gd name="connsiteY22" fmla="*/ 1725065 h 2622980"/>
                <a:gd name="connsiteX23" fmla="*/ 4563439 w 9134892"/>
                <a:gd name="connsiteY23" fmla="*/ 1073600 h 2622980"/>
                <a:gd name="connsiteX24" fmla="*/ 4570907 w 9134892"/>
                <a:gd name="connsiteY24" fmla="*/ 1052835 h 2622980"/>
                <a:gd name="connsiteX25" fmla="*/ 4578376 w 9134892"/>
                <a:gd name="connsiteY25" fmla="*/ 1027152 h 2622980"/>
                <a:gd name="connsiteX26" fmla="*/ 4585844 w 9134892"/>
                <a:gd name="connsiteY26" fmla="*/ 1052835 h 2622980"/>
                <a:gd name="connsiteX27" fmla="*/ 4593312 w 9134892"/>
                <a:gd name="connsiteY27" fmla="*/ 1073600 h 2622980"/>
                <a:gd name="connsiteX28" fmla="*/ 4739215 w 9134892"/>
                <a:gd name="connsiteY28" fmla="*/ 1428340 h 2622980"/>
                <a:gd name="connsiteX29" fmla="*/ 4425915 w 9134892"/>
                <a:gd name="connsiteY29" fmla="*/ 1428340 h 2622980"/>
                <a:gd name="connsiteX30" fmla="*/ 4507154 w 9134892"/>
                <a:gd name="connsiteY30" fmla="*/ 1549380 h 2622980"/>
                <a:gd name="connsiteX31" fmla="*/ 4787303 w 9134892"/>
                <a:gd name="connsiteY31" fmla="*/ 1549380 h 2622980"/>
                <a:gd name="connsiteX32" fmla="*/ 4860255 w 9134892"/>
                <a:gd name="connsiteY32" fmla="*/ 1725065 h 2622980"/>
                <a:gd name="connsiteX33" fmla="*/ 5002788 w 9134892"/>
                <a:gd name="connsiteY33" fmla="*/ 1725065 h 2622980"/>
                <a:gd name="connsiteX34" fmla="*/ 4653058 w 9134892"/>
                <a:gd name="connsiteY34" fmla="*/ 896276 h 2622980"/>
                <a:gd name="connsiteX35" fmla="*/ 4507246 w 9134892"/>
                <a:gd name="connsiteY35" fmla="*/ 896276 h 2622980"/>
                <a:gd name="connsiteX36" fmla="*/ 4157515 w 9134892"/>
                <a:gd name="connsiteY36" fmla="*/ 1725065 h 2622980"/>
                <a:gd name="connsiteX37" fmla="*/ 4296587 w 9134892"/>
                <a:gd name="connsiteY37" fmla="*/ 1725065 h 2622980"/>
                <a:gd name="connsiteX38" fmla="*/ 4296587 w 9134892"/>
                <a:gd name="connsiteY38" fmla="*/ 1725065 h 2622980"/>
                <a:gd name="connsiteX39" fmla="*/ 6385135 w 9134892"/>
                <a:gd name="connsiteY39" fmla="*/ 1725065 h 2622980"/>
                <a:gd name="connsiteX40" fmla="*/ 6721660 w 9134892"/>
                <a:gd name="connsiteY40" fmla="*/ 896276 h 2622980"/>
                <a:gd name="connsiteX41" fmla="*/ 6575757 w 9134892"/>
                <a:gd name="connsiteY41" fmla="*/ 896276 h 2622980"/>
                <a:gd name="connsiteX42" fmla="*/ 6338686 w 9134892"/>
                <a:gd name="connsiteY42" fmla="*/ 1521146 h 2622980"/>
                <a:gd name="connsiteX43" fmla="*/ 6315462 w 9134892"/>
                <a:gd name="connsiteY43" fmla="*/ 1594098 h 2622980"/>
                <a:gd name="connsiteX44" fmla="*/ 6292238 w 9134892"/>
                <a:gd name="connsiteY44" fmla="*/ 1521146 h 2622980"/>
                <a:gd name="connsiteX45" fmla="*/ 6055168 w 9134892"/>
                <a:gd name="connsiteY45" fmla="*/ 896276 h 2622980"/>
                <a:gd name="connsiteX46" fmla="*/ 5902707 w 9134892"/>
                <a:gd name="connsiteY46" fmla="*/ 896276 h 2622980"/>
                <a:gd name="connsiteX47" fmla="*/ 6239232 w 9134892"/>
                <a:gd name="connsiteY47" fmla="*/ 1725065 h 2622980"/>
                <a:gd name="connsiteX48" fmla="*/ 6385135 w 9134892"/>
                <a:gd name="connsiteY48" fmla="*/ 1725065 h 2622980"/>
                <a:gd name="connsiteX49" fmla="*/ 6385135 w 9134892"/>
                <a:gd name="connsiteY49" fmla="*/ 1725065 h 2622980"/>
                <a:gd name="connsiteX50" fmla="*/ 7669758 w 9134892"/>
                <a:gd name="connsiteY50" fmla="*/ 896276 h 2622980"/>
                <a:gd name="connsiteX51" fmla="*/ 7669758 w 9134892"/>
                <a:gd name="connsiteY51" fmla="*/ 1725065 h 2622980"/>
                <a:gd name="connsiteX52" fmla="*/ 8210110 w 9134892"/>
                <a:gd name="connsiteY52" fmla="*/ 1725065 h 2622980"/>
                <a:gd name="connsiteX53" fmla="*/ 8210110 w 9134892"/>
                <a:gd name="connsiteY53" fmla="*/ 1602386 h 2622980"/>
                <a:gd name="connsiteX54" fmla="*/ 7805643 w 9134892"/>
                <a:gd name="connsiteY54" fmla="*/ 1602386 h 2622980"/>
                <a:gd name="connsiteX55" fmla="*/ 7805643 w 9134892"/>
                <a:gd name="connsiteY55" fmla="*/ 896276 h 2622980"/>
                <a:gd name="connsiteX56" fmla="*/ 7669758 w 9134892"/>
                <a:gd name="connsiteY56" fmla="*/ 896276 h 2622980"/>
                <a:gd name="connsiteX57" fmla="*/ 7669758 w 9134892"/>
                <a:gd name="connsiteY57" fmla="*/ 896276 h 2622980"/>
                <a:gd name="connsiteX58" fmla="*/ 8374228 w 9134892"/>
                <a:gd name="connsiteY58" fmla="*/ 896276 h 2622980"/>
                <a:gd name="connsiteX59" fmla="*/ 8374228 w 9134892"/>
                <a:gd name="connsiteY59" fmla="*/ 1725065 h 2622980"/>
                <a:gd name="connsiteX60" fmla="*/ 8919589 w 9134892"/>
                <a:gd name="connsiteY60" fmla="*/ 1725065 h 2622980"/>
                <a:gd name="connsiteX61" fmla="*/ 8919589 w 9134892"/>
                <a:gd name="connsiteY61" fmla="*/ 1602386 h 2622980"/>
                <a:gd name="connsiteX62" fmla="*/ 8510204 w 9134892"/>
                <a:gd name="connsiteY62" fmla="*/ 1602386 h 2622980"/>
                <a:gd name="connsiteX63" fmla="*/ 8510204 w 9134892"/>
                <a:gd name="connsiteY63" fmla="*/ 896276 h 2622980"/>
                <a:gd name="connsiteX64" fmla="*/ 8374228 w 9134892"/>
                <a:gd name="connsiteY64" fmla="*/ 896276 h 2622980"/>
                <a:gd name="connsiteX65" fmla="*/ 8374228 w 9134892"/>
                <a:gd name="connsiteY65" fmla="*/ 896276 h 2622980"/>
                <a:gd name="connsiteX66" fmla="*/ 7011736 w 9134892"/>
                <a:gd name="connsiteY66" fmla="*/ 1018955 h 2622980"/>
                <a:gd name="connsiteX67" fmla="*/ 7445985 w 9134892"/>
                <a:gd name="connsiteY67" fmla="*/ 1018955 h 2622980"/>
                <a:gd name="connsiteX68" fmla="*/ 7445985 w 9134892"/>
                <a:gd name="connsiteY68" fmla="*/ 896276 h 2622980"/>
                <a:gd name="connsiteX69" fmla="*/ 6877399 w 9134892"/>
                <a:gd name="connsiteY69" fmla="*/ 896276 h 2622980"/>
                <a:gd name="connsiteX70" fmla="*/ 6877399 w 9134892"/>
                <a:gd name="connsiteY70" fmla="*/ 1725065 h 2622980"/>
                <a:gd name="connsiteX71" fmla="*/ 7454273 w 9134892"/>
                <a:gd name="connsiteY71" fmla="*/ 1725065 h 2622980"/>
                <a:gd name="connsiteX72" fmla="*/ 7454273 w 9134892"/>
                <a:gd name="connsiteY72" fmla="*/ 1602386 h 2622980"/>
                <a:gd name="connsiteX73" fmla="*/ 7011736 w 9134892"/>
                <a:gd name="connsiteY73" fmla="*/ 1602386 h 2622980"/>
                <a:gd name="connsiteX74" fmla="*/ 7011736 w 9134892"/>
                <a:gd name="connsiteY74" fmla="*/ 1018955 h 2622980"/>
                <a:gd name="connsiteX75" fmla="*/ 7011736 w 9134892"/>
                <a:gd name="connsiteY75" fmla="*/ 1018955 h 2622980"/>
                <a:gd name="connsiteX76" fmla="*/ 5803344 w 9134892"/>
                <a:gd name="connsiteY76" fmla="*/ 1144913 h 2622980"/>
                <a:gd name="connsiteX77" fmla="*/ 5731212 w 9134892"/>
                <a:gd name="connsiteY77" fmla="*/ 962579 h 2622980"/>
                <a:gd name="connsiteX78" fmla="*/ 5490043 w 9134892"/>
                <a:gd name="connsiteY78" fmla="*/ 896276 h 2622980"/>
                <a:gd name="connsiteX79" fmla="*/ 5151879 w 9134892"/>
                <a:gd name="connsiteY79" fmla="*/ 896276 h 2622980"/>
                <a:gd name="connsiteX80" fmla="*/ 5151879 w 9134892"/>
                <a:gd name="connsiteY80" fmla="*/ 1725065 h 2622980"/>
                <a:gd name="connsiteX81" fmla="*/ 5287764 w 9134892"/>
                <a:gd name="connsiteY81" fmla="*/ 1725065 h 2622980"/>
                <a:gd name="connsiteX82" fmla="*/ 5287764 w 9134892"/>
                <a:gd name="connsiteY82" fmla="*/ 1018955 h 2622980"/>
                <a:gd name="connsiteX83" fmla="*/ 5494962 w 9134892"/>
                <a:gd name="connsiteY83" fmla="*/ 1018955 h 2622980"/>
                <a:gd name="connsiteX84" fmla="*/ 5662358 w 9134892"/>
                <a:gd name="connsiteY84" fmla="*/ 1156570 h 2622980"/>
                <a:gd name="connsiteX85" fmla="*/ 5481664 w 9134892"/>
                <a:gd name="connsiteY85" fmla="*/ 1304113 h 2622980"/>
                <a:gd name="connsiteX86" fmla="*/ 5372282 w 9134892"/>
                <a:gd name="connsiteY86" fmla="*/ 1304113 h 2622980"/>
                <a:gd name="connsiteX87" fmla="*/ 5294413 w 9134892"/>
                <a:gd name="connsiteY87" fmla="*/ 1423422 h 2622980"/>
                <a:gd name="connsiteX88" fmla="*/ 5478386 w 9134892"/>
                <a:gd name="connsiteY88" fmla="*/ 1423422 h 2622980"/>
                <a:gd name="connsiteX89" fmla="*/ 5707168 w 9134892"/>
                <a:gd name="connsiteY89" fmla="*/ 1725156 h 2622980"/>
                <a:gd name="connsiteX90" fmla="*/ 5871286 w 9134892"/>
                <a:gd name="connsiteY90" fmla="*/ 1725156 h 2622980"/>
                <a:gd name="connsiteX91" fmla="*/ 5621010 w 9134892"/>
                <a:gd name="connsiteY91" fmla="*/ 1393640 h 2622980"/>
                <a:gd name="connsiteX92" fmla="*/ 5803344 w 9134892"/>
                <a:gd name="connsiteY92" fmla="*/ 1144913 h 2622980"/>
                <a:gd name="connsiteX93" fmla="*/ 5803344 w 9134892"/>
                <a:gd name="connsiteY93" fmla="*/ 1144913 h 2622980"/>
                <a:gd name="connsiteX94" fmla="*/ 5803344 w 9134892"/>
                <a:gd name="connsiteY94" fmla="*/ 1144913 h 2622980"/>
                <a:gd name="connsiteX95" fmla="*/ 7387970 w 9134892"/>
                <a:gd name="connsiteY95" fmla="*/ 1247646 h 2622980"/>
                <a:gd name="connsiteX96" fmla="*/ 7020024 w 9134892"/>
                <a:gd name="connsiteY96" fmla="*/ 1247646 h 2622980"/>
                <a:gd name="connsiteX97" fmla="*/ 7102903 w 9134892"/>
                <a:gd name="connsiteY97" fmla="*/ 1370325 h 2622980"/>
                <a:gd name="connsiteX98" fmla="*/ 7387970 w 9134892"/>
                <a:gd name="connsiteY98" fmla="*/ 1370325 h 2622980"/>
                <a:gd name="connsiteX99" fmla="*/ 7387970 w 9134892"/>
                <a:gd name="connsiteY99" fmla="*/ 1247646 h 2622980"/>
                <a:gd name="connsiteX100" fmla="*/ 7387970 w 9134892"/>
                <a:gd name="connsiteY100" fmla="*/ 1247646 h 2622980"/>
                <a:gd name="connsiteX101" fmla="*/ 1019137 w 9134892"/>
                <a:gd name="connsiteY101" fmla="*/ 1011669 h 2622980"/>
                <a:gd name="connsiteX102" fmla="*/ 1293275 w 9134892"/>
                <a:gd name="connsiteY102" fmla="*/ 1292455 h 2622980"/>
                <a:gd name="connsiteX103" fmla="*/ 1311399 w 9134892"/>
                <a:gd name="connsiteY103" fmla="*/ 1302382 h 2622980"/>
                <a:gd name="connsiteX104" fmla="*/ 1329523 w 9134892"/>
                <a:gd name="connsiteY104" fmla="*/ 1292455 h 2622980"/>
                <a:gd name="connsiteX105" fmla="*/ 1603752 w 9134892"/>
                <a:gd name="connsiteY105" fmla="*/ 1011669 h 2622980"/>
                <a:gd name="connsiteX106" fmla="*/ 1613679 w 9134892"/>
                <a:gd name="connsiteY106" fmla="*/ 993545 h 2622980"/>
                <a:gd name="connsiteX107" fmla="*/ 1598834 w 9134892"/>
                <a:gd name="connsiteY107" fmla="*/ 980339 h 2622980"/>
                <a:gd name="connsiteX108" fmla="*/ 1024055 w 9134892"/>
                <a:gd name="connsiteY108" fmla="*/ 980339 h 2622980"/>
                <a:gd name="connsiteX109" fmla="*/ 1009210 w 9134892"/>
                <a:gd name="connsiteY109" fmla="*/ 993545 h 2622980"/>
                <a:gd name="connsiteX110" fmla="*/ 1019137 w 9134892"/>
                <a:gd name="connsiteY110" fmla="*/ 1011669 h 2622980"/>
                <a:gd name="connsiteX111" fmla="*/ 1019137 w 9134892"/>
                <a:gd name="connsiteY111" fmla="*/ 1011669 h 2622980"/>
                <a:gd name="connsiteX112" fmla="*/ 2622980 w 9134892"/>
                <a:gd name="connsiteY112" fmla="*/ 14845 h 2622980"/>
                <a:gd name="connsiteX113" fmla="*/ 2609774 w 9134892"/>
                <a:gd name="connsiteY113" fmla="*/ 0 h 2622980"/>
                <a:gd name="connsiteX114" fmla="*/ 2593289 w 9134892"/>
                <a:gd name="connsiteY114" fmla="*/ 8197 h 2622980"/>
                <a:gd name="connsiteX115" fmla="*/ 2368697 w 9134892"/>
                <a:gd name="connsiteY115" fmla="*/ 236159 h 2622980"/>
                <a:gd name="connsiteX116" fmla="*/ 2368697 w 9134892"/>
                <a:gd name="connsiteY116" fmla="*/ 2385090 h 2622980"/>
                <a:gd name="connsiteX117" fmla="*/ 2368697 w 9134892"/>
                <a:gd name="connsiteY117" fmla="*/ 2385090 h 2622980"/>
                <a:gd name="connsiteX118" fmla="*/ 2593289 w 9134892"/>
                <a:gd name="connsiteY118" fmla="*/ 2614692 h 2622980"/>
                <a:gd name="connsiteX119" fmla="*/ 2609774 w 9134892"/>
                <a:gd name="connsiteY119" fmla="*/ 2622980 h 2622980"/>
                <a:gd name="connsiteX120" fmla="*/ 2622980 w 9134892"/>
                <a:gd name="connsiteY120" fmla="*/ 2608135 h 2622980"/>
                <a:gd name="connsiteX121" fmla="*/ 2622980 w 9134892"/>
                <a:gd name="connsiteY121" fmla="*/ 14845 h 2622980"/>
                <a:gd name="connsiteX122" fmla="*/ 0 w 9134892"/>
                <a:gd name="connsiteY122" fmla="*/ 2608135 h 2622980"/>
                <a:gd name="connsiteX123" fmla="*/ 13206 w 9134892"/>
                <a:gd name="connsiteY123" fmla="*/ 2622980 h 2622980"/>
                <a:gd name="connsiteX124" fmla="*/ 29691 w 9134892"/>
                <a:gd name="connsiteY124" fmla="*/ 2614692 h 2622980"/>
                <a:gd name="connsiteX125" fmla="*/ 254283 w 9134892"/>
                <a:gd name="connsiteY125" fmla="*/ 2385090 h 2622980"/>
                <a:gd name="connsiteX126" fmla="*/ 254283 w 9134892"/>
                <a:gd name="connsiteY126" fmla="*/ 2385090 h 2622980"/>
                <a:gd name="connsiteX127" fmla="*/ 254283 w 9134892"/>
                <a:gd name="connsiteY127" fmla="*/ 236159 h 2622980"/>
                <a:gd name="connsiteX128" fmla="*/ 29691 w 9134892"/>
                <a:gd name="connsiteY128" fmla="*/ 8197 h 2622980"/>
                <a:gd name="connsiteX129" fmla="*/ 13206 w 9134892"/>
                <a:gd name="connsiteY129" fmla="*/ 0 h 2622980"/>
                <a:gd name="connsiteX130" fmla="*/ 0 w 9134892"/>
                <a:gd name="connsiteY130" fmla="*/ 14845 h 2622980"/>
                <a:gd name="connsiteX131" fmla="*/ 0 w 9134892"/>
                <a:gd name="connsiteY131" fmla="*/ 2608135 h 2622980"/>
                <a:gd name="connsiteX132" fmla="*/ 584251 w 9134892"/>
                <a:gd name="connsiteY132" fmla="*/ 572138 h 2622980"/>
                <a:gd name="connsiteX133" fmla="*/ 2038638 w 9134892"/>
                <a:gd name="connsiteY133" fmla="*/ 572138 h 2622980"/>
                <a:gd name="connsiteX134" fmla="*/ 2243012 w 9134892"/>
                <a:gd name="connsiteY134" fmla="*/ 364303 h 2622980"/>
                <a:gd name="connsiteX135" fmla="*/ 2251300 w 9134892"/>
                <a:gd name="connsiteY135" fmla="*/ 347727 h 2622980"/>
                <a:gd name="connsiteX136" fmla="*/ 2236455 w 9134892"/>
                <a:gd name="connsiteY136" fmla="*/ 334521 h 2622980"/>
                <a:gd name="connsiteX137" fmla="*/ 386525 w 9134892"/>
                <a:gd name="connsiteY137" fmla="*/ 334521 h 2622980"/>
                <a:gd name="connsiteX138" fmla="*/ 371680 w 9134892"/>
                <a:gd name="connsiteY138" fmla="*/ 347727 h 2622980"/>
                <a:gd name="connsiteX139" fmla="*/ 379968 w 9134892"/>
                <a:gd name="connsiteY139" fmla="*/ 364303 h 2622980"/>
                <a:gd name="connsiteX140" fmla="*/ 584251 w 9134892"/>
                <a:gd name="connsiteY140" fmla="*/ 572138 h 2622980"/>
                <a:gd name="connsiteX141" fmla="*/ 379877 w 9134892"/>
                <a:gd name="connsiteY141" fmla="*/ 2258768 h 2622980"/>
                <a:gd name="connsiteX142" fmla="*/ 371589 w 9134892"/>
                <a:gd name="connsiteY142" fmla="*/ 2275344 h 2622980"/>
                <a:gd name="connsiteX143" fmla="*/ 386434 w 9134892"/>
                <a:gd name="connsiteY143" fmla="*/ 2288550 h 2622980"/>
                <a:gd name="connsiteX144" fmla="*/ 2236364 w 9134892"/>
                <a:gd name="connsiteY144" fmla="*/ 2288550 h 2622980"/>
                <a:gd name="connsiteX145" fmla="*/ 2251209 w 9134892"/>
                <a:gd name="connsiteY145" fmla="*/ 2275344 h 2622980"/>
                <a:gd name="connsiteX146" fmla="*/ 2242921 w 9134892"/>
                <a:gd name="connsiteY146" fmla="*/ 2258768 h 2622980"/>
                <a:gd name="connsiteX147" fmla="*/ 2038547 w 9134892"/>
                <a:gd name="connsiteY147" fmla="*/ 2050934 h 2622980"/>
                <a:gd name="connsiteX148" fmla="*/ 584251 w 9134892"/>
                <a:gd name="connsiteY148" fmla="*/ 2050934 h 2622980"/>
                <a:gd name="connsiteX149" fmla="*/ 379877 w 9134892"/>
                <a:gd name="connsiteY149" fmla="*/ 2258768 h 2622980"/>
                <a:gd name="connsiteX150" fmla="*/ 1929257 w 9134892"/>
                <a:gd name="connsiteY150" fmla="*/ 1940186 h 2622980"/>
                <a:gd name="connsiteX151" fmla="*/ 1945741 w 9134892"/>
                <a:gd name="connsiteY151" fmla="*/ 1948382 h 2622980"/>
                <a:gd name="connsiteX152" fmla="*/ 1958947 w 9134892"/>
                <a:gd name="connsiteY152" fmla="*/ 1933537 h 2622980"/>
                <a:gd name="connsiteX153" fmla="*/ 1958947 w 9134892"/>
                <a:gd name="connsiteY153" fmla="*/ 1933537 h 2622980"/>
                <a:gd name="connsiteX154" fmla="*/ 1958947 w 9134892"/>
                <a:gd name="connsiteY154" fmla="*/ 689443 h 2622980"/>
                <a:gd name="connsiteX155" fmla="*/ 1945741 w 9134892"/>
                <a:gd name="connsiteY155" fmla="*/ 674598 h 2622980"/>
                <a:gd name="connsiteX156" fmla="*/ 1929257 w 9134892"/>
                <a:gd name="connsiteY156" fmla="*/ 682886 h 2622980"/>
                <a:gd name="connsiteX157" fmla="*/ 1716139 w 9134892"/>
                <a:gd name="connsiteY157" fmla="*/ 899464 h 2622980"/>
                <a:gd name="connsiteX158" fmla="*/ 1716139 w 9134892"/>
                <a:gd name="connsiteY158" fmla="*/ 1723699 h 2622980"/>
                <a:gd name="connsiteX159" fmla="*/ 1929257 w 9134892"/>
                <a:gd name="connsiteY159" fmla="*/ 1940186 h 2622980"/>
                <a:gd name="connsiteX160" fmla="*/ 906841 w 9134892"/>
                <a:gd name="connsiteY160" fmla="*/ 1723608 h 2622980"/>
                <a:gd name="connsiteX161" fmla="*/ 906841 w 9134892"/>
                <a:gd name="connsiteY161" fmla="*/ 899373 h 2622980"/>
                <a:gd name="connsiteX162" fmla="*/ 693724 w 9134892"/>
                <a:gd name="connsiteY162" fmla="*/ 682795 h 2622980"/>
                <a:gd name="connsiteX163" fmla="*/ 677239 w 9134892"/>
                <a:gd name="connsiteY163" fmla="*/ 674507 h 2622980"/>
                <a:gd name="connsiteX164" fmla="*/ 664033 w 9134892"/>
                <a:gd name="connsiteY164" fmla="*/ 689352 h 2622980"/>
                <a:gd name="connsiteX165" fmla="*/ 664033 w 9134892"/>
                <a:gd name="connsiteY165" fmla="*/ 1933537 h 2622980"/>
                <a:gd name="connsiteX166" fmla="*/ 664033 w 9134892"/>
                <a:gd name="connsiteY166" fmla="*/ 1933537 h 2622980"/>
                <a:gd name="connsiteX167" fmla="*/ 677239 w 9134892"/>
                <a:gd name="connsiteY167" fmla="*/ 1948382 h 2622980"/>
                <a:gd name="connsiteX168" fmla="*/ 693724 w 9134892"/>
                <a:gd name="connsiteY168" fmla="*/ 1940186 h 2622980"/>
                <a:gd name="connsiteX169" fmla="*/ 906841 w 9134892"/>
                <a:gd name="connsiteY169" fmla="*/ 1723608 h 2622980"/>
                <a:gd name="connsiteX170" fmla="*/ 8914034 w 9134892"/>
                <a:gd name="connsiteY170" fmla="*/ 896185 h 2622980"/>
                <a:gd name="connsiteX171" fmla="*/ 8914034 w 9134892"/>
                <a:gd name="connsiteY171" fmla="*/ 911486 h 2622980"/>
                <a:gd name="connsiteX172" fmla="*/ 8951921 w 9134892"/>
                <a:gd name="connsiteY172" fmla="*/ 911486 h 2622980"/>
                <a:gd name="connsiteX173" fmla="*/ 8951921 w 9134892"/>
                <a:gd name="connsiteY173" fmla="*/ 1001104 h 2622980"/>
                <a:gd name="connsiteX174" fmla="*/ 8968862 w 9134892"/>
                <a:gd name="connsiteY174" fmla="*/ 1001104 h 2622980"/>
                <a:gd name="connsiteX175" fmla="*/ 8968862 w 9134892"/>
                <a:gd name="connsiteY175" fmla="*/ 911486 h 2622980"/>
                <a:gd name="connsiteX176" fmla="*/ 9006749 w 9134892"/>
                <a:gd name="connsiteY176" fmla="*/ 911486 h 2622980"/>
                <a:gd name="connsiteX177" fmla="*/ 9006749 w 9134892"/>
                <a:gd name="connsiteY177" fmla="*/ 896185 h 2622980"/>
                <a:gd name="connsiteX178" fmla="*/ 8914034 w 9134892"/>
                <a:gd name="connsiteY178" fmla="*/ 896185 h 2622980"/>
                <a:gd name="connsiteX179" fmla="*/ 9123690 w 9134892"/>
                <a:gd name="connsiteY179" fmla="*/ 896185 h 2622980"/>
                <a:gd name="connsiteX180" fmla="*/ 9084892 w 9134892"/>
                <a:gd name="connsiteY180" fmla="*/ 958298 h 2622980"/>
                <a:gd name="connsiteX181" fmla="*/ 9046458 w 9134892"/>
                <a:gd name="connsiteY181" fmla="*/ 896185 h 2622980"/>
                <a:gd name="connsiteX182" fmla="*/ 9029245 w 9134892"/>
                <a:gd name="connsiteY182" fmla="*/ 896185 h 2622980"/>
                <a:gd name="connsiteX183" fmla="*/ 9029245 w 9134892"/>
                <a:gd name="connsiteY183" fmla="*/ 1001195 h 2622980"/>
                <a:gd name="connsiteX184" fmla="*/ 9046458 w 9134892"/>
                <a:gd name="connsiteY184" fmla="*/ 1001195 h 2622980"/>
                <a:gd name="connsiteX185" fmla="*/ 9046458 w 9134892"/>
                <a:gd name="connsiteY185" fmla="*/ 933617 h 2622980"/>
                <a:gd name="connsiteX186" fmla="*/ 9046367 w 9134892"/>
                <a:gd name="connsiteY186" fmla="*/ 929883 h 2622980"/>
                <a:gd name="connsiteX187" fmla="*/ 9046094 w 9134892"/>
                <a:gd name="connsiteY187" fmla="*/ 925876 h 2622980"/>
                <a:gd name="connsiteX188" fmla="*/ 9049646 w 9134892"/>
                <a:gd name="connsiteY188" fmla="*/ 932797 h 2622980"/>
                <a:gd name="connsiteX189" fmla="*/ 9077606 w 9134892"/>
                <a:gd name="connsiteY189" fmla="*/ 977698 h 2622980"/>
                <a:gd name="connsiteX190" fmla="*/ 9091449 w 9134892"/>
                <a:gd name="connsiteY190" fmla="*/ 977698 h 2622980"/>
                <a:gd name="connsiteX191" fmla="*/ 9119137 w 9134892"/>
                <a:gd name="connsiteY191" fmla="*/ 932797 h 2622980"/>
                <a:gd name="connsiteX192" fmla="*/ 9121322 w 9134892"/>
                <a:gd name="connsiteY192" fmla="*/ 929428 h 2622980"/>
                <a:gd name="connsiteX193" fmla="*/ 9123508 w 9134892"/>
                <a:gd name="connsiteY193" fmla="*/ 925876 h 2622980"/>
                <a:gd name="connsiteX194" fmla="*/ 9123234 w 9134892"/>
                <a:gd name="connsiteY194" fmla="*/ 929883 h 2622980"/>
                <a:gd name="connsiteX195" fmla="*/ 9123144 w 9134892"/>
                <a:gd name="connsiteY195" fmla="*/ 933617 h 2622980"/>
                <a:gd name="connsiteX196" fmla="*/ 9123144 w 9134892"/>
                <a:gd name="connsiteY196" fmla="*/ 1001195 h 2622980"/>
                <a:gd name="connsiteX197" fmla="*/ 9140175 w 9134892"/>
                <a:gd name="connsiteY197" fmla="*/ 1001195 h 2622980"/>
                <a:gd name="connsiteX198" fmla="*/ 9140175 w 9134892"/>
                <a:gd name="connsiteY198" fmla="*/ 896185 h 2622980"/>
                <a:gd name="connsiteX199" fmla="*/ 9123690 w 9134892"/>
                <a:gd name="connsiteY199" fmla="*/ 896185 h 2622980"/>
                <a:gd name="connsiteX200" fmla="*/ 9123690 w 9134892"/>
                <a:gd name="connsiteY200" fmla="*/ 896185 h 26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9134892" h="2622980">
                  <a:moveTo>
                    <a:pt x="3878914" y="896276"/>
                  </a:moveTo>
                  <a:lnTo>
                    <a:pt x="3572262" y="1386901"/>
                  </a:lnTo>
                  <a:lnTo>
                    <a:pt x="3268889" y="896276"/>
                  </a:lnTo>
                  <a:lnTo>
                    <a:pt x="3133004" y="896276"/>
                  </a:lnTo>
                  <a:lnTo>
                    <a:pt x="3133004" y="1725065"/>
                  </a:lnTo>
                  <a:lnTo>
                    <a:pt x="3268889" y="1725065"/>
                  </a:lnTo>
                  <a:lnTo>
                    <a:pt x="3268889" y="1191361"/>
                  </a:lnTo>
                  <a:cubicBezTo>
                    <a:pt x="3268889" y="1181434"/>
                    <a:pt x="3268616" y="1171416"/>
                    <a:pt x="3268069" y="1161488"/>
                  </a:cubicBezTo>
                  <a:cubicBezTo>
                    <a:pt x="3267523" y="1151561"/>
                    <a:pt x="3266703" y="1141087"/>
                    <a:pt x="3265610" y="1129976"/>
                  </a:cubicBezTo>
                  <a:cubicBezTo>
                    <a:pt x="3272259" y="1147645"/>
                    <a:pt x="3281640" y="1165951"/>
                    <a:pt x="3293753" y="1184713"/>
                  </a:cubicBezTo>
                  <a:lnTo>
                    <a:pt x="3514247" y="1539453"/>
                  </a:lnTo>
                  <a:lnTo>
                    <a:pt x="3623629" y="1539453"/>
                  </a:lnTo>
                  <a:lnTo>
                    <a:pt x="3842393" y="1184713"/>
                  </a:lnTo>
                  <a:cubicBezTo>
                    <a:pt x="3847857" y="1175878"/>
                    <a:pt x="3853686" y="1167044"/>
                    <a:pt x="3859788" y="1158210"/>
                  </a:cubicBezTo>
                  <a:cubicBezTo>
                    <a:pt x="3865890" y="1149375"/>
                    <a:pt x="3871628" y="1139995"/>
                    <a:pt x="3877184" y="1130067"/>
                  </a:cubicBezTo>
                  <a:cubicBezTo>
                    <a:pt x="3876091" y="1141179"/>
                    <a:pt x="3875271" y="1151652"/>
                    <a:pt x="3874725" y="1161579"/>
                  </a:cubicBezTo>
                  <a:cubicBezTo>
                    <a:pt x="3874178" y="1171507"/>
                    <a:pt x="3873905" y="1181434"/>
                    <a:pt x="3873905" y="1191452"/>
                  </a:cubicBezTo>
                  <a:lnTo>
                    <a:pt x="3873905" y="1725156"/>
                  </a:lnTo>
                  <a:lnTo>
                    <a:pt x="4008150" y="1725156"/>
                  </a:lnTo>
                  <a:lnTo>
                    <a:pt x="4008150" y="896367"/>
                  </a:lnTo>
                  <a:lnTo>
                    <a:pt x="3878914" y="896367"/>
                  </a:lnTo>
                  <a:lnTo>
                    <a:pt x="3878914" y="896276"/>
                  </a:lnTo>
                  <a:close/>
                  <a:moveTo>
                    <a:pt x="4296587" y="1725065"/>
                  </a:moveTo>
                  <a:lnTo>
                    <a:pt x="4563439" y="1073600"/>
                  </a:lnTo>
                  <a:cubicBezTo>
                    <a:pt x="4565625" y="1066952"/>
                    <a:pt x="4568175" y="1060030"/>
                    <a:pt x="4570907" y="1052835"/>
                  </a:cubicBezTo>
                  <a:cubicBezTo>
                    <a:pt x="4573640" y="1045640"/>
                    <a:pt x="4576099" y="1037079"/>
                    <a:pt x="4578376" y="1027152"/>
                  </a:cubicBezTo>
                  <a:cubicBezTo>
                    <a:pt x="4580561" y="1037079"/>
                    <a:pt x="4583111" y="1045640"/>
                    <a:pt x="4585844" y="1052835"/>
                  </a:cubicBezTo>
                  <a:cubicBezTo>
                    <a:pt x="4588576" y="1060030"/>
                    <a:pt x="4591035" y="1066952"/>
                    <a:pt x="4593312" y="1073600"/>
                  </a:cubicBezTo>
                  <a:lnTo>
                    <a:pt x="4739215" y="1428340"/>
                  </a:lnTo>
                  <a:lnTo>
                    <a:pt x="4425915" y="1428340"/>
                  </a:lnTo>
                  <a:lnTo>
                    <a:pt x="4507154" y="1549380"/>
                  </a:lnTo>
                  <a:lnTo>
                    <a:pt x="4787303" y="1549380"/>
                  </a:lnTo>
                  <a:lnTo>
                    <a:pt x="4860255" y="1725065"/>
                  </a:lnTo>
                  <a:lnTo>
                    <a:pt x="5002788" y="1725065"/>
                  </a:lnTo>
                  <a:lnTo>
                    <a:pt x="4653058" y="896276"/>
                  </a:lnTo>
                  <a:lnTo>
                    <a:pt x="4507246" y="896276"/>
                  </a:lnTo>
                  <a:lnTo>
                    <a:pt x="4157515" y="1725065"/>
                  </a:lnTo>
                  <a:lnTo>
                    <a:pt x="4296587" y="1725065"/>
                  </a:lnTo>
                  <a:lnTo>
                    <a:pt x="4296587" y="1725065"/>
                  </a:lnTo>
                  <a:close/>
                  <a:moveTo>
                    <a:pt x="6385135" y="1725065"/>
                  </a:moveTo>
                  <a:lnTo>
                    <a:pt x="6721660" y="896276"/>
                  </a:lnTo>
                  <a:lnTo>
                    <a:pt x="6575757" y="896276"/>
                  </a:lnTo>
                  <a:lnTo>
                    <a:pt x="6338686" y="1521146"/>
                  </a:lnTo>
                  <a:cubicBezTo>
                    <a:pt x="6330945" y="1542185"/>
                    <a:pt x="6323204" y="1566502"/>
                    <a:pt x="6315462" y="1594098"/>
                  </a:cubicBezTo>
                  <a:cubicBezTo>
                    <a:pt x="6307721" y="1566502"/>
                    <a:pt x="6299979" y="1542185"/>
                    <a:pt x="6292238" y="1521146"/>
                  </a:cubicBezTo>
                  <a:lnTo>
                    <a:pt x="6055168" y="896276"/>
                  </a:lnTo>
                  <a:lnTo>
                    <a:pt x="5902707" y="896276"/>
                  </a:lnTo>
                  <a:lnTo>
                    <a:pt x="6239232" y="1725065"/>
                  </a:lnTo>
                  <a:lnTo>
                    <a:pt x="6385135" y="1725065"/>
                  </a:lnTo>
                  <a:lnTo>
                    <a:pt x="6385135" y="1725065"/>
                  </a:lnTo>
                  <a:close/>
                  <a:moveTo>
                    <a:pt x="7669758" y="896276"/>
                  </a:moveTo>
                  <a:lnTo>
                    <a:pt x="7669758" y="1725065"/>
                  </a:lnTo>
                  <a:lnTo>
                    <a:pt x="8210110" y="1725065"/>
                  </a:lnTo>
                  <a:lnTo>
                    <a:pt x="8210110" y="1602386"/>
                  </a:lnTo>
                  <a:lnTo>
                    <a:pt x="7805643" y="1602386"/>
                  </a:lnTo>
                  <a:lnTo>
                    <a:pt x="7805643" y="896276"/>
                  </a:lnTo>
                  <a:lnTo>
                    <a:pt x="7669758" y="896276"/>
                  </a:lnTo>
                  <a:lnTo>
                    <a:pt x="7669758" y="896276"/>
                  </a:lnTo>
                  <a:close/>
                  <a:moveTo>
                    <a:pt x="8374228" y="896276"/>
                  </a:moveTo>
                  <a:lnTo>
                    <a:pt x="8374228" y="1725065"/>
                  </a:lnTo>
                  <a:lnTo>
                    <a:pt x="8919589" y="1725065"/>
                  </a:lnTo>
                  <a:lnTo>
                    <a:pt x="8919589" y="1602386"/>
                  </a:lnTo>
                  <a:lnTo>
                    <a:pt x="8510204" y="1602386"/>
                  </a:lnTo>
                  <a:lnTo>
                    <a:pt x="8510204" y="896276"/>
                  </a:lnTo>
                  <a:lnTo>
                    <a:pt x="8374228" y="896276"/>
                  </a:lnTo>
                  <a:lnTo>
                    <a:pt x="8374228" y="896276"/>
                  </a:lnTo>
                  <a:close/>
                  <a:moveTo>
                    <a:pt x="7011736" y="1018955"/>
                  </a:moveTo>
                  <a:lnTo>
                    <a:pt x="7445985" y="1018955"/>
                  </a:lnTo>
                  <a:lnTo>
                    <a:pt x="7445985" y="896276"/>
                  </a:lnTo>
                  <a:lnTo>
                    <a:pt x="6877399" y="896276"/>
                  </a:lnTo>
                  <a:lnTo>
                    <a:pt x="6877399" y="1725065"/>
                  </a:lnTo>
                  <a:lnTo>
                    <a:pt x="7454273" y="1725065"/>
                  </a:lnTo>
                  <a:lnTo>
                    <a:pt x="7454273" y="1602386"/>
                  </a:lnTo>
                  <a:lnTo>
                    <a:pt x="7011736" y="1602386"/>
                  </a:lnTo>
                  <a:lnTo>
                    <a:pt x="7011736" y="1018955"/>
                  </a:lnTo>
                  <a:lnTo>
                    <a:pt x="7011736" y="1018955"/>
                  </a:lnTo>
                  <a:close/>
                  <a:moveTo>
                    <a:pt x="5803344" y="1144913"/>
                  </a:moveTo>
                  <a:cubicBezTo>
                    <a:pt x="5803344" y="1067589"/>
                    <a:pt x="5779300" y="1006842"/>
                    <a:pt x="5731212" y="962579"/>
                  </a:cubicBezTo>
                  <a:cubicBezTo>
                    <a:pt x="5683124" y="918407"/>
                    <a:pt x="5602795" y="896276"/>
                    <a:pt x="5490043" y="896276"/>
                  </a:cubicBezTo>
                  <a:lnTo>
                    <a:pt x="5151879" y="896276"/>
                  </a:lnTo>
                  <a:lnTo>
                    <a:pt x="5151879" y="1725065"/>
                  </a:lnTo>
                  <a:lnTo>
                    <a:pt x="5287764" y="1725065"/>
                  </a:lnTo>
                  <a:lnTo>
                    <a:pt x="5287764" y="1018955"/>
                  </a:lnTo>
                  <a:lnTo>
                    <a:pt x="5494962" y="1018955"/>
                  </a:lnTo>
                  <a:cubicBezTo>
                    <a:pt x="5606529" y="1018955"/>
                    <a:pt x="5662358" y="1064857"/>
                    <a:pt x="5662358" y="1156570"/>
                  </a:cubicBezTo>
                  <a:cubicBezTo>
                    <a:pt x="5662358" y="1254932"/>
                    <a:pt x="5602066" y="1304113"/>
                    <a:pt x="5481664" y="1304113"/>
                  </a:cubicBezTo>
                  <a:lnTo>
                    <a:pt x="5372282" y="1304113"/>
                  </a:lnTo>
                  <a:lnTo>
                    <a:pt x="5294413" y="1423422"/>
                  </a:lnTo>
                  <a:lnTo>
                    <a:pt x="5478386" y="1423422"/>
                  </a:lnTo>
                  <a:lnTo>
                    <a:pt x="5707168" y="1725156"/>
                  </a:lnTo>
                  <a:lnTo>
                    <a:pt x="5871286" y="1725156"/>
                  </a:lnTo>
                  <a:lnTo>
                    <a:pt x="5621010" y="1393640"/>
                  </a:lnTo>
                  <a:cubicBezTo>
                    <a:pt x="5742596" y="1349378"/>
                    <a:pt x="5803344" y="1266499"/>
                    <a:pt x="5803344" y="1144913"/>
                  </a:cubicBezTo>
                  <a:lnTo>
                    <a:pt x="5803344" y="1144913"/>
                  </a:lnTo>
                  <a:lnTo>
                    <a:pt x="5803344" y="1144913"/>
                  </a:lnTo>
                  <a:close/>
                  <a:moveTo>
                    <a:pt x="7387970" y="1247646"/>
                  </a:moveTo>
                  <a:lnTo>
                    <a:pt x="7020024" y="1247646"/>
                  </a:lnTo>
                  <a:lnTo>
                    <a:pt x="7102903" y="1370325"/>
                  </a:lnTo>
                  <a:lnTo>
                    <a:pt x="7387970" y="1370325"/>
                  </a:lnTo>
                  <a:lnTo>
                    <a:pt x="7387970" y="1247646"/>
                  </a:lnTo>
                  <a:lnTo>
                    <a:pt x="7387970" y="1247646"/>
                  </a:lnTo>
                  <a:close/>
                  <a:moveTo>
                    <a:pt x="1019137" y="1011669"/>
                  </a:moveTo>
                  <a:lnTo>
                    <a:pt x="1293275" y="1292455"/>
                  </a:lnTo>
                  <a:cubicBezTo>
                    <a:pt x="1299923" y="1299104"/>
                    <a:pt x="1305934" y="1302382"/>
                    <a:pt x="1311399" y="1302382"/>
                  </a:cubicBezTo>
                  <a:cubicBezTo>
                    <a:pt x="1316955" y="1302382"/>
                    <a:pt x="1322966" y="1299104"/>
                    <a:pt x="1329523" y="1292455"/>
                  </a:cubicBezTo>
                  <a:lnTo>
                    <a:pt x="1603752" y="1011669"/>
                  </a:lnTo>
                  <a:cubicBezTo>
                    <a:pt x="1610401" y="1005020"/>
                    <a:pt x="1613679" y="999009"/>
                    <a:pt x="1613679" y="993545"/>
                  </a:cubicBezTo>
                  <a:cubicBezTo>
                    <a:pt x="1613679" y="984801"/>
                    <a:pt x="1608761" y="980339"/>
                    <a:pt x="1598834" y="980339"/>
                  </a:cubicBezTo>
                  <a:lnTo>
                    <a:pt x="1024055" y="980339"/>
                  </a:lnTo>
                  <a:cubicBezTo>
                    <a:pt x="1014128" y="980339"/>
                    <a:pt x="1009210" y="984801"/>
                    <a:pt x="1009210" y="993545"/>
                  </a:cubicBezTo>
                  <a:cubicBezTo>
                    <a:pt x="1009210" y="999100"/>
                    <a:pt x="1012489" y="1005111"/>
                    <a:pt x="1019137" y="1011669"/>
                  </a:cubicBezTo>
                  <a:lnTo>
                    <a:pt x="1019137" y="1011669"/>
                  </a:lnTo>
                  <a:close/>
                  <a:moveTo>
                    <a:pt x="2622980" y="14845"/>
                  </a:moveTo>
                  <a:cubicBezTo>
                    <a:pt x="2622980" y="4918"/>
                    <a:pt x="2618608" y="0"/>
                    <a:pt x="2609774" y="0"/>
                  </a:cubicBezTo>
                  <a:cubicBezTo>
                    <a:pt x="2604310" y="0"/>
                    <a:pt x="2598754" y="2732"/>
                    <a:pt x="2593289" y="8197"/>
                  </a:cubicBezTo>
                  <a:lnTo>
                    <a:pt x="2368697" y="236159"/>
                  </a:lnTo>
                  <a:lnTo>
                    <a:pt x="2368697" y="2385090"/>
                  </a:lnTo>
                  <a:lnTo>
                    <a:pt x="2368697" y="2385090"/>
                  </a:lnTo>
                  <a:lnTo>
                    <a:pt x="2593289" y="2614692"/>
                  </a:lnTo>
                  <a:cubicBezTo>
                    <a:pt x="2598845" y="2620157"/>
                    <a:pt x="2604310" y="2622980"/>
                    <a:pt x="2609774" y="2622980"/>
                  </a:cubicBezTo>
                  <a:cubicBezTo>
                    <a:pt x="2618608" y="2622980"/>
                    <a:pt x="2622980" y="2617971"/>
                    <a:pt x="2622980" y="2608135"/>
                  </a:cubicBezTo>
                  <a:lnTo>
                    <a:pt x="2622980" y="14845"/>
                  </a:lnTo>
                  <a:close/>
                  <a:moveTo>
                    <a:pt x="0" y="2608135"/>
                  </a:moveTo>
                  <a:cubicBezTo>
                    <a:pt x="0" y="2618062"/>
                    <a:pt x="4372" y="2622980"/>
                    <a:pt x="13206" y="2622980"/>
                  </a:cubicBezTo>
                  <a:cubicBezTo>
                    <a:pt x="18671" y="2622980"/>
                    <a:pt x="24226" y="2620248"/>
                    <a:pt x="29691" y="2614692"/>
                  </a:cubicBezTo>
                  <a:lnTo>
                    <a:pt x="254283" y="2385090"/>
                  </a:lnTo>
                  <a:lnTo>
                    <a:pt x="254283" y="2385090"/>
                  </a:lnTo>
                  <a:lnTo>
                    <a:pt x="254283" y="236159"/>
                  </a:lnTo>
                  <a:lnTo>
                    <a:pt x="29691" y="8197"/>
                  </a:lnTo>
                  <a:cubicBezTo>
                    <a:pt x="24226" y="2732"/>
                    <a:pt x="18671" y="0"/>
                    <a:pt x="13206" y="0"/>
                  </a:cubicBezTo>
                  <a:cubicBezTo>
                    <a:pt x="4372" y="0"/>
                    <a:pt x="0" y="4918"/>
                    <a:pt x="0" y="14845"/>
                  </a:cubicBezTo>
                  <a:lnTo>
                    <a:pt x="0" y="2608135"/>
                  </a:lnTo>
                  <a:close/>
                  <a:moveTo>
                    <a:pt x="584251" y="572138"/>
                  </a:moveTo>
                  <a:lnTo>
                    <a:pt x="2038638" y="572138"/>
                  </a:lnTo>
                  <a:lnTo>
                    <a:pt x="2243012" y="364303"/>
                  </a:lnTo>
                  <a:cubicBezTo>
                    <a:pt x="2248568" y="358838"/>
                    <a:pt x="2251300" y="353283"/>
                    <a:pt x="2251300" y="347727"/>
                  </a:cubicBezTo>
                  <a:cubicBezTo>
                    <a:pt x="2251300" y="338984"/>
                    <a:pt x="2246382" y="334521"/>
                    <a:pt x="2236455" y="334521"/>
                  </a:cubicBezTo>
                  <a:lnTo>
                    <a:pt x="386525" y="334521"/>
                  </a:lnTo>
                  <a:cubicBezTo>
                    <a:pt x="376598" y="334521"/>
                    <a:pt x="371680" y="338893"/>
                    <a:pt x="371680" y="347727"/>
                  </a:cubicBezTo>
                  <a:cubicBezTo>
                    <a:pt x="371680" y="353283"/>
                    <a:pt x="374412" y="358747"/>
                    <a:pt x="379968" y="364303"/>
                  </a:cubicBezTo>
                  <a:lnTo>
                    <a:pt x="584251" y="572138"/>
                  </a:lnTo>
                  <a:close/>
                  <a:moveTo>
                    <a:pt x="379877" y="2258768"/>
                  </a:moveTo>
                  <a:cubicBezTo>
                    <a:pt x="374412" y="2264233"/>
                    <a:pt x="371589" y="2269789"/>
                    <a:pt x="371589" y="2275344"/>
                  </a:cubicBezTo>
                  <a:cubicBezTo>
                    <a:pt x="371589" y="2284087"/>
                    <a:pt x="376507" y="2288550"/>
                    <a:pt x="386434" y="2288550"/>
                  </a:cubicBezTo>
                  <a:lnTo>
                    <a:pt x="2236364" y="2288550"/>
                  </a:lnTo>
                  <a:cubicBezTo>
                    <a:pt x="2246291" y="2288550"/>
                    <a:pt x="2251209" y="2284179"/>
                    <a:pt x="2251209" y="2275344"/>
                  </a:cubicBezTo>
                  <a:cubicBezTo>
                    <a:pt x="2251209" y="2269789"/>
                    <a:pt x="2248477" y="2264324"/>
                    <a:pt x="2242921" y="2258768"/>
                  </a:cubicBezTo>
                  <a:lnTo>
                    <a:pt x="2038547" y="2050934"/>
                  </a:lnTo>
                  <a:lnTo>
                    <a:pt x="584251" y="2050934"/>
                  </a:lnTo>
                  <a:lnTo>
                    <a:pt x="379877" y="2258768"/>
                  </a:lnTo>
                  <a:close/>
                  <a:moveTo>
                    <a:pt x="1929257" y="1940186"/>
                  </a:moveTo>
                  <a:cubicBezTo>
                    <a:pt x="1934812" y="1945650"/>
                    <a:pt x="1940277" y="1948382"/>
                    <a:pt x="1945741" y="1948382"/>
                  </a:cubicBezTo>
                  <a:cubicBezTo>
                    <a:pt x="1954576" y="1948382"/>
                    <a:pt x="1958947" y="1943464"/>
                    <a:pt x="1958947" y="1933537"/>
                  </a:cubicBezTo>
                  <a:lnTo>
                    <a:pt x="1958947" y="1933537"/>
                  </a:lnTo>
                  <a:lnTo>
                    <a:pt x="1958947" y="689443"/>
                  </a:lnTo>
                  <a:cubicBezTo>
                    <a:pt x="1958947" y="679516"/>
                    <a:pt x="1954576" y="674598"/>
                    <a:pt x="1945741" y="674598"/>
                  </a:cubicBezTo>
                  <a:cubicBezTo>
                    <a:pt x="1940277" y="674598"/>
                    <a:pt x="1934721" y="677330"/>
                    <a:pt x="1929257" y="682886"/>
                  </a:cubicBezTo>
                  <a:lnTo>
                    <a:pt x="1716139" y="899464"/>
                  </a:lnTo>
                  <a:lnTo>
                    <a:pt x="1716139" y="1723699"/>
                  </a:lnTo>
                  <a:lnTo>
                    <a:pt x="1929257" y="1940186"/>
                  </a:lnTo>
                  <a:close/>
                  <a:moveTo>
                    <a:pt x="906841" y="1723608"/>
                  </a:moveTo>
                  <a:lnTo>
                    <a:pt x="906841" y="899373"/>
                  </a:lnTo>
                  <a:lnTo>
                    <a:pt x="693724" y="682795"/>
                  </a:lnTo>
                  <a:cubicBezTo>
                    <a:pt x="688168" y="677330"/>
                    <a:pt x="682703" y="674507"/>
                    <a:pt x="677239" y="674507"/>
                  </a:cubicBezTo>
                  <a:cubicBezTo>
                    <a:pt x="668405" y="674507"/>
                    <a:pt x="664033" y="679516"/>
                    <a:pt x="664033" y="689352"/>
                  </a:cubicBezTo>
                  <a:lnTo>
                    <a:pt x="664033" y="1933537"/>
                  </a:lnTo>
                  <a:lnTo>
                    <a:pt x="664033" y="1933537"/>
                  </a:lnTo>
                  <a:cubicBezTo>
                    <a:pt x="664033" y="1943464"/>
                    <a:pt x="668405" y="1948382"/>
                    <a:pt x="677239" y="1948382"/>
                  </a:cubicBezTo>
                  <a:cubicBezTo>
                    <a:pt x="682703" y="1948382"/>
                    <a:pt x="688259" y="1945650"/>
                    <a:pt x="693724" y="1940186"/>
                  </a:cubicBezTo>
                  <a:lnTo>
                    <a:pt x="906841" y="1723608"/>
                  </a:lnTo>
                  <a:close/>
                  <a:moveTo>
                    <a:pt x="8914034" y="896185"/>
                  </a:moveTo>
                  <a:lnTo>
                    <a:pt x="8914034" y="911486"/>
                  </a:lnTo>
                  <a:lnTo>
                    <a:pt x="8951921" y="911486"/>
                  </a:lnTo>
                  <a:lnTo>
                    <a:pt x="8951921" y="1001104"/>
                  </a:lnTo>
                  <a:lnTo>
                    <a:pt x="8968862" y="1001104"/>
                  </a:lnTo>
                  <a:lnTo>
                    <a:pt x="8968862" y="911486"/>
                  </a:lnTo>
                  <a:lnTo>
                    <a:pt x="9006749" y="911486"/>
                  </a:lnTo>
                  <a:lnTo>
                    <a:pt x="9006749" y="896185"/>
                  </a:lnTo>
                  <a:lnTo>
                    <a:pt x="8914034" y="896185"/>
                  </a:lnTo>
                  <a:close/>
                  <a:moveTo>
                    <a:pt x="9123690" y="896185"/>
                  </a:moveTo>
                  <a:lnTo>
                    <a:pt x="9084892" y="958298"/>
                  </a:lnTo>
                  <a:lnTo>
                    <a:pt x="9046458" y="896185"/>
                  </a:lnTo>
                  <a:lnTo>
                    <a:pt x="9029245" y="896185"/>
                  </a:lnTo>
                  <a:lnTo>
                    <a:pt x="9029245" y="1001195"/>
                  </a:lnTo>
                  <a:lnTo>
                    <a:pt x="9046458" y="1001195"/>
                  </a:lnTo>
                  <a:lnTo>
                    <a:pt x="9046458" y="933617"/>
                  </a:lnTo>
                  <a:cubicBezTo>
                    <a:pt x="9046458" y="932342"/>
                    <a:pt x="9046458" y="931067"/>
                    <a:pt x="9046367" y="929883"/>
                  </a:cubicBezTo>
                  <a:cubicBezTo>
                    <a:pt x="9046276" y="928608"/>
                    <a:pt x="9046185" y="927333"/>
                    <a:pt x="9046094" y="925876"/>
                  </a:cubicBezTo>
                  <a:cubicBezTo>
                    <a:pt x="9046914" y="928152"/>
                    <a:pt x="9048097" y="930429"/>
                    <a:pt x="9049646" y="932797"/>
                  </a:cubicBezTo>
                  <a:lnTo>
                    <a:pt x="9077606" y="977698"/>
                  </a:lnTo>
                  <a:lnTo>
                    <a:pt x="9091449" y="977698"/>
                  </a:lnTo>
                  <a:lnTo>
                    <a:pt x="9119137" y="932797"/>
                  </a:lnTo>
                  <a:cubicBezTo>
                    <a:pt x="9119865" y="931704"/>
                    <a:pt x="9120593" y="930520"/>
                    <a:pt x="9121322" y="929428"/>
                  </a:cubicBezTo>
                  <a:cubicBezTo>
                    <a:pt x="9122051" y="928335"/>
                    <a:pt x="9122779" y="927151"/>
                    <a:pt x="9123508" y="925876"/>
                  </a:cubicBezTo>
                  <a:cubicBezTo>
                    <a:pt x="9123326" y="927242"/>
                    <a:pt x="9123234" y="928608"/>
                    <a:pt x="9123234" y="929883"/>
                  </a:cubicBezTo>
                  <a:cubicBezTo>
                    <a:pt x="9123144" y="931158"/>
                    <a:pt x="9123144" y="932433"/>
                    <a:pt x="9123144" y="933617"/>
                  </a:cubicBezTo>
                  <a:lnTo>
                    <a:pt x="9123144" y="1001195"/>
                  </a:lnTo>
                  <a:lnTo>
                    <a:pt x="9140175" y="1001195"/>
                  </a:lnTo>
                  <a:lnTo>
                    <a:pt x="9140175" y="896185"/>
                  </a:lnTo>
                  <a:lnTo>
                    <a:pt x="9123690" y="896185"/>
                  </a:lnTo>
                  <a:lnTo>
                    <a:pt x="9123690" y="896185"/>
                  </a:lnTo>
                  <a:close/>
                </a:path>
              </a:pathLst>
            </a:custGeom>
            <a:solidFill>
              <a:schemeClr val="tx1"/>
            </a:solidFill>
            <a:ln w="9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B5F568-CE46-E841-9DC7-A80C18C70604}"/>
                </a:ext>
              </a:extLst>
            </p:cNvPr>
            <p:cNvSpPr/>
            <p:nvPr userDrawn="1"/>
          </p:nvSpPr>
          <p:spPr>
            <a:xfrm>
              <a:off x="457200" y="1230230"/>
              <a:ext cx="8229600" cy="3456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833799" y="1618775"/>
            <a:ext cx="7589520" cy="1097280"/>
          </a:xfrm>
        </p:spPr>
        <p:txBody>
          <a:bodyPr bIns="0" anchor="b"/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851729" y="2698786"/>
            <a:ext cx="7589520" cy="64008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Speaker Name Placeholder">
            <a:extLst>
              <a:ext uri="{FF2B5EF4-FFF2-40B4-BE49-F238E27FC236}">
                <a16:creationId xmlns:a16="http://schemas.microsoft.com/office/drawing/2014/main" id="{4DA6B6D2-ED7F-41A1-8D80-502D2DD3324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1729" y="3441511"/>
            <a:ext cx="5212080" cy="246888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Speaker Title Placeholder">
            <a:extLst>
              <a:ext uri="{FF2B5EF4-FFF2-40B4-BE49-F238E27FC236}">
                <a16:creationId xmlns:a16="http://schemas.microsoft.com/office/drawing/2014/main" id="{C245C7F1-CE18-44B2-B8E0-7120F30D0CC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51729" y="3705858"/>
            <a:ext cx="5212080" cy="246888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8" name="Date Placeholder">
            <a:extLst>
              <a:ext uri="{FF2B5EF4-FFF2-40B4-BE49-F238E27FC236}">
                <a16:creationId xmlns:a16="http://schemas.microsoft.com/office/drawing/2014/main" id="{C032B23B-A37D-4F8F-9931-D409AE57C7F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51729" y="4001331"/>
            <a:ext cx="5212080" cy="246888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30457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ullet and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402336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EB60-9BFA-7540-B301-64B359F8F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606" y="1318220"/>
            <a:ext cx="4023360" cy="3291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8D52AB-742E-E24C-85E7-E93487455F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5">
            <a:extLst>
              <a:ext uri="{FF2B5EF4-FFF2-40B4-BE49-F238E27FC236}">
                <a16:creationId xmlns:a16="http://schemas.microsoft.com/office/drawing/2014/main" id="{4F6F9A79-A806-0741-A8FC-5E9592E5C5D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66344" y="1312976"/>
            <a:ext cx="8211312" cy="3200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4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DABB78EB-2635-4345-8670-446F3A11F9D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65760" y="1233466"/>
            <a:ext cx="8412480" cy="301752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3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EC6CE-359D-5042-BA0D-3589153846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3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42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ECAE-9FE8-47A9-93D9-15AEB4F9E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606" y="378343"/>
            <a:ext cx="7955280" cy="2926080"/>
          </a:xfrm>
        </p:spPr>
        <p:txBody>
          <a:bodyPr anchor="b"/>
          <a:lstStyle>
            <a:lvl1pPr marL="164592" indent="-457200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B8800C4-D933-CC49-A5F5-E98A1DB0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25" y="3453761"/>
            <a:ext cx="7772400" cy="6400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45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F9DE04-7BA5-814E-A082-C850894550BF}"/>
              </a:ext>
            </a:extLst>
          </p:cNvPr>
          <p:cNvGrpSpPr/>
          <p:nvPr userDrawn="1"/>
        </p:nvGrpSpPr>
        <p:grpSpPr>
          <a:xfrm>
            <a:off x="-3204" y="2286"/>
            <a:ext cx="9150409" cy="5138928"/>
            <a:chOff x="-3204" y="2286"/>
            <a:chExt cx="9150409" cy="5138928"/>
          </a:xfrm>
        </p:grpSpPr>
        <p:sp>
          <p:nvSpPr>
            <p:cNvPr id="8" name="Graphic 14">
              <a:extLst>
                <a:ext uri="{FF2B5EF4-FFF2-40B4-BE49-F238E27FC236}">
                  <a16:creationId xmlns:a16="http://schemas.microsoft.com/office/drawing/2014/main" id="{74FDEE15-F83F-6245-8CCA-1D416E5A619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3204" y="2286"/>
              <a:ext cx="9150409" cy="5138928"/>
            </a:xfrm>
            <a:custGeom>
              <a:avLst/>
              <a:gdLst>
                <a:gd name="connsiteX0" fmla="*/ 1534859 w 6858380"/>
                <a:gd name="connsiteY0" fmla="*/ 3492365 h 3851710"/>
                <a:gd name="connsiteX1" fmla="*/ 1174814 w 6858380"/>
                <a:gd name="connsiteY1" fmla="*/ 3851521 h 3851710"/>
                <a:gd name="connsiteX2" fmla="*/ 1154621 w 6858380"/>
                <a:gd name="connsiteY2" fmla="*/ 3851521 h 3851710"/>
                <a:gd name="connsiteX3" fmla="*/ 1514666 w 6858380"/>
                <a:gd name="connsiteY3" fmla="*/ 3492365 h 3851710"/>
                <a:gd name="connsiteX4" fmla="*/ 1976533 w 6858380"/>
                <a:gd name="connsiteY4" fmla="*/ 3492365 h 3851710"/>
                <a:gd name="connsiteX5" fmla="*/ 1860995 w 6858380"/>
                <a:gd name="connsiteY5" fmla="*/ 3607618 h 3851710"/>
                <a:gd name="connsiteX6" fmla="*/ 1621060 w 6858380"/>
                <a:gd name="connsiteY6" fmla="*/ 3607618 h 3851710"/>
                <a:gd name="connsiteX7" fmla="*/ 1621060 w 6858380"/>
                <a:gd name="connsiteY7" fmla="*/ 3492365 h 3851710"/>
                <a:gd name="connsiteX8" fmla="*/ 1606772 w 6858380"/>
                <a:gd name="connsiteY8" fmla="*/ 3492365 h 3851710"/>
                <a:gd name="connsiteX9" fmla="*/ 1606772 w 6858380"/>
                <a:gd name="connsiteY9" fmla="*/ 3607618 h 3851710"/>
                <a:gd name="connsiteX10" fmla="*/ 1606106 w 6858380"/>
                <a:gd name="connsiteY10" fmla="*/ 3607618 h 3851710"/>
                <a:gd name="connsiteX11" fmla="*/ 1606106 w 6858380"/>
                <a:gd name="connsiteY11" fmla="*/ 3851521 h 3851710"/>
                <a:gd name="connsiteX12" fmla="*/ 1621060 w 6858380"/>
                <a:gd name="connsiteY12" fmla="*/ 3851521 h 3851710"/>
                <a:gd name="connsiteX13" fmla="*/ 1621060 w 6858380"/>
                <a:gd name="connsiteY13" fmla="*/ 3847340 h 3851710"/>
                <a:gd name="connsiteX14" fmla="*/ 1855184 w 6858380"/>
                <a:gd name="connsiteY14" fmla="*/ 3613794 h 3851710"/>
                <a:gd name="connsiteX15" fmla="*/ 1855184 w 6858380"/>
                <a:gd name="connsiteY15" fmla="*/ 3851331 h 3851710"/>
                <a:gd name="connsiteX16" fmla="*/ 1869472 w 6858380"/>
                <a:gd name="connsiteY16" fmla="*/ 3851331 h 3851710"/>
                <a:gd name="connsiteX17" fmla="*/ 1869472 w 6858380"/>
                <a:gd name="connsiteY17" fmla="*/ 3619305 h 3851710"/>
                <a:gd name="connsiteX18" fmla="*/ 1996726 w 6858380"/>
                <a:gd name="connsiteY18" fmla="*/ 3492365 h 3851710"/>
                <a:gd name="connsiteX19" fmla="*/ 360045 w 6858380"/>
                <a:gd name="connsiteY19" fmla="*/ 1858870 h 3851710"/>
                <a:gd name="connsiteX20" fmla="*/ 264795 w 6858380"/>
                <a:gd name="connsiteY20" fmla="*/ 1858870 h 3851710"/>
                <a:gd name="connsiteX21" fmla="*/ 360045 w 6858380"/>
                <a:gd name="connsiteY21" fmla="*/ 1763855 h 3851710"/>
                <a:gd name="connsiteX22" fmla="*/ 360045 w 6858380"/>
                <a:gd name="connsiteY22" fmla="*/ 1280705 h 3851710"/>
                <a:gd name="connsiteX23" fmla="*/ 38672 w 6858380"/>
                <a:gd name="connsiteY23" fmla="*/ 1280705 h 3851710"/>
                <a:gd name="connsiteX24" fmla="*/ 360045 w 6858380"/>
                <a:gd name="connsiteY24" fmla="*/ 960220 h 3851710"/>
                <a:gd name="connsiteX25" fmla="*/ 360045 w 6858380"/>
                <a:gd name="connsiteY25" fmla="*/ 940077 h 3851710"/>
                <a:gd name="connsiteX26" fmla="*/ 4191 w 6858380"/>
                <a:gd name="connsiteY26" fmla="*/ 1294957 h 3851710"/>
                <a:gd name="connsiteX27" fmla="*/ 348044 w 6858380"/>
                <a:gd name="connsiteY27" fmla="*/ 1294957 h 3851710"/>
                <a:gd name="connsiteX28" fmla="*/ 0 w 6858380"/>
                <a:gd name="connsiteY28" fmla="*/ 1642141 h 3851710"/>
                <a:gd name="connsiteX29" fmla="*/ 0 w 6858380"/>
                <a:gd name="connsiteY29" fmla="*/ 1873122 h 3851710"/>
                <a:gd name="connsiteX30" fmla="*/ 333375 w 6858380"/>
                <a:gd name="connsiteY30" fmla="*/ 1873122 h 3851710"/>
                <a:gd name="connsiteX31" fmla="*/ 0 w 6858380"/>
                <a:gd name="connsiteY31" fmla="*/ 2205674 h 3851710"/>
                <a:gd name="connsiteX32" fmla="*/ 0 w 6858380"/>
                <a:gd name="connsiteY32" fmla="*/ 2225817 h 3851710"/>
                <a:gd name="connsiteX33" fmla="*/ 360045 w 6858380"/>
                <a:gd name="connsiteY33" fmla="*/ 1866661 h 3851710"/>
                <a:gd name="connsiteX34" fmla="*/ 2246662 w 6858380"/>
                <a:gd name="connsiteY34" fmla="*/ 926965 h 3851710"/>
                <a:gd name="connsiteX35" fmla="*/ 2673001 w 6858380"/>
                <a:gd name="connsiteY35" fmla="*/ 501773 h 3851710"/>
                <a:gd name="connsiteX36" fmla="*/ 3114675 w 6858380"/>
                <a:gd name="connsiteY36" fmla="*/ 501773 h 3851710"/>
                <a:gd name="connsiteX37" fmla="*/ 2688336 w 6858380"/>
                <a:gd name="connsiteY37" fmla="*/ 926965 h 3851710"/>
                <a:gd name="connsiteX38" fmla="*/ 3178588 w 6858380"/>
                <a:gd name="connsiteY38" fmla="*/ 926965 h 3851710"/>
                <a:gd name="connsiteX39" fmla="*/ 3379946 w 6858380"/>
                <a:gd name="connsiteY39" fmla="*/ 726103 h 3851710"/>
                <a:gd name="connsiteX40" fmla="*/ 3379946 w 6858380"/>
                <a:gd name="connsiteY40" fmla="*/ 926965 h 3851710"/>
                <a:gd name="connsiteX41" fmla="*/ 3394234 w 6858380"/>
                <a:gd name="connsiteY41" fmla="*/ 926965 h 3851710"/>
                <a:gd name="connsiteX42" fmla="*/ 3394234 w 6858380"/>
                <a:gd name="connsiteY42" fmla="*/ 704060 h 3851710"/>
                <a:gd name="connsiteX43" fmla="*/ 3478721 w 6858380"/>
                <a:gd name="connsiteY43" fmla="*/ 619782 h 3851710"/>
                <a:gd name="connsiteX44" fmla="*/ 3478721 w 6858380"/>
                <a:gd name="connsiteY44" fmla="*/ 138912 h 3851710"/>
                <a:gd name="connsiteX45" fmla="*/ 3129248 w 6858380"/>
                <a:gd name="connsiteY45" fmla="*/ 487521 h 3851710"/>
                <a:gd name="connsiteX46" fmla="*/ 2667000 w 6858380"/>
                <a:gd name="connsiteY46" fmla="*/ 487521 h 3851710"/>
                <a:gd name="connsiteX47" fmla="*/ 2226469 w 6858380"/>
                <a:gd name="connsiteY47" fmla="*/ 926965 h 3851710"/>
                <a:gd name="connsiteX48" fmla="*/ 5257800 w 6858380"/>
                <a:gd name="connsiteY48" fmla="*/ 926965 h 3851710"/>
                <a:gd name="connsiteX49" fmla="*/ 5476875 w 6858380"/>
                <a:gd name="connsiteY49" fmla="*/ 708430 h 3851710"/>
                <a:gd name="connsiteX50" fmla="*/ 5476875 w 6858380"/>
                <a:gd name="connsiteY50" fmla="*/ 926965 h 3851710"/>
                <a:gd name="connsiteX51" fmla="*/ 5491163 w 6858380"/>
                <a:gd name="connsiteY51" fmla="*/ 926965 h 3851710"/>
                <a:gd name="connsiteX52" fmla="*/ 5491163 w 6858380"/>
                <a:gd name="connsiteY52" fmla="*/ 673845 h 3851710"/>
                <a:gd name="connsiteX53" fmla="*/ 5237512 w 6858380"/>
                <a:gd name="connsiteY53" fmla="*/ 926965 h 3851710"/>
                <a:gd name="connsiteX54" fmla="*/ 378524 w 6858380"/>
                <a:gd name="connsiteY54" fmla="*/ 926965 h 3851710"/>
                <a:gd name="connsiteX55" fmla="*/ 378524 w 6858380"/>
                <a:gd name="connsiteY55" fmla="*/ 921644 h 3851710"/>
                <a:gd name="connsiteX56" fmla="*/ 373190 w 6858380"/>
                <a:gd name="connsiteY56" fmla="*/ 926965 h 3851710"/>
                <a:gd name="connsiteX57" fmla="*/ 3259646 w 6858380"/>
                <a:gd name="connsiteY57" fmla="*/ 3492365 h 3851710"/>
                <a:gd name="connsiteX58" fmla="*/ 2889028 w 6858380"/>
                <a:gd name="connsiteY58" fmla="*/ 3844775 h 3851710"/>
                <a:gd name="connsiteX59" fmla="*/ 2889028 w 6858380"/>
                <a:gd name="connsiteY59" fmla="*/ 3521059 h 3851710"/>
                <a:gd name="connsiteX60" fmla="*/ 2917603 w 6858380"/>
                <a:gd name="connsiteY60" fmla="*/ 3492555 h 3851710"/>
                <a:gd name="connsiteX61" fmla="*/ 2435733 w 6858380"/>
                <a:gd name="connsiteY61" fmla="*/ 3492555 h 3851710"/>
                <a:gd name="connsiteX62" fmla="*/ 2075688 w 6858380"/>
                <a:gd name="connsiteY62" fmla="*/ 3851711 h 3851710"/>
                <a:gd name="connsiteX63" fmla="*/ 2557748 w 6858380"/>
                <a:gd name="connsiteY63" fmla="*/ 3851711 h 3851710"/>
                <a:gd name="connsiteX64" fmla="*/ 2874740 w 6858380"/>
                <a:gd name="connsiteY64" fmla="*/ 3535501 h 3851710"/>
                <a:gd name="connsiteX65" fmla="*/ 2874740 w 6858380"/>
                <a:gd name="connsiteY65" fmla="*/ 3851711 h 3851710"/>
                <a:gd name="connsiteX66" fmla="*/ 2902649 w 6858380"/>
                <a:gd name="connsiteY66" fmla="*/ 3851711 h 3851710"/>
                <a:gd name="connsiteX67" fmla="*/ 3280315 w 6858380"/>
                <a:gd name="connsiteY67" fmla="*/ 3492555 h 3851710"/>
                <a:gd name="connsiteX68" fmla="*/ 1176147 w 6858380"/>
                <a:gd name="connsiteY68" fmla="*/ 3492840 h 3851710"/>
                <a:gd name="connsiteX69" fmla="*/ 816578 w 6858380"/>
                <a:gd name="connsiteY69" fmla="*/ 3851521 h 3851710"/>
                <a:gd name="connsiteX70" fmla="*/ 796385 w 6858380"/>
                <a:gd name="connsiteY70" fmla="*/ 3851521 h 3851710"/>
                <a:gd name="connsiteX71" fmla="*/ 1141667 w 6858380"/>
                <a:gd name="connsiteY71" fmla="*/ 3507092 h 3851710"/>
                <a:gd name="connsiteX72" fmla="*/ 704183 w 6858380"/>
                <a:gd name="connsiteY72" fmla="*/ 3507092 h 3851710"/>
                <a:gd name="connsiteX73" fmla="*/ 704183 w 6858380"/>
                <a:gd name="connsiteY73" fmla="*/ 3851521 h 3851710"/>
                <a:gd name="connsiteX74" fmla="*/ 689896 w 6858380"/>
                <a:gd name="connsiteY74" fmla="*/ 3851521 h 3851710"/>
                <a:gd name="connsiteX75" fmla="*/ 689896 w 6858380"/>
                <a:gd name="connsiteY75" fmla="*/ 3515548 h 3851710"/>
                <a:gd name="connsiteX76" fmla="*/ 398717 w 6858380"/>
                <a:gd name="connsiteY76" fmla="*/ 3806294 h 3851710"/>
                <a:gd name="connsiteX77" fmla="*/ 353378 w 6858380"/>
                <a:gd name="connsiteY77" fmla="*/ 3851521 h 3851710"/>
                <a:gd name="connsiteX78" fmla="*/ 333375 w 6858380"/>
                <a:gd name="connsiteY78" fmla="*/ 3851521 h 3851710"/>
                <a:gd name="connsiteX79" fmla="*/ 342900 w 6858380"/>
                <a:gd name="connsiteY79" fmla="*/ 3842019 h 3851710"/>
                <a:gd name="connsiteX80" fmla="*/ 342900 w 6858380"/>
                <a:gd name="connsiteY80" fmla="*/ 3518969 h 3851710"/>
                <a:gd name="connsiteX81" fmla="*/ 9525 w 6858380"/>
                <a:gd name="connsiteY81" fmla="*/ 3851521 h 3851710"/>
                <a:gd name="connsiteX82" fmla="*/ 0 w 6858380"/>
                <a:gd name="connsiteY82" fmla="*/ 3851521 h 3851710"/>
                <a:gd name="connsiteX83" fmla="*/ 0 w 6858380"/>
                <a:gd name="connsiteY83" fmla="*/ 3840214 h 3851710"/>
                <a:gd name="connsiteX84" fmla="*/ 334518 w 6858380"/>
                <a:gd name="connsiteY84" fmla="*/ 3506522 h 3851710"/>
                <a:gd name="connsiteX85" fmla="*/ 122968 w 6858380"/>
                <a:gd name="connsiteY85" fmla="*/ 3507662 h 3851710"/>
                <a:gd name="connsiteX86" fmla="*/ 0 w 6858380"/>
                <a:gd name="connsiteY86" fmla="*/ 3630421 h 3851710"/>
                <a:gd name="connsiteX87" fmla="*/ 0 w 6858380"/>
                <a:gd name="connsiteY87" fmla="*/ 3149551 h 3851710"/>
                <a:gd name="connsiteX88" fmla="*/ 229934 w 6858380"/>
                <a:gd name="connsiteY88" fmla="*/ 2920185 h 3851710"/>
                <a:gd name="connsiteX89" fmla="*/ 0 w 6858380"/>
                <a:gd name="connsiteY89" fmla="*/ 2920185 h 3851710"/>
                <a:gd name="connsiteX90" fmla="*/ 0 w 6858380"/>
                <a:gd name="connsiteY90" fmla="*/ 2918475 h 3851710"/>
                <a:gd name="connsiteX91" fmla="*/ 253651 w 6858380"/>
                <a:gd name="connsiteY91" fmla="*/ 2665451 h 3851710"/>
                <a:gd name="connsiteX92" fmla="*/ 253651 w 6858380"/>
                <a:gd name="connsiteY92" fmla="*/ 2896527 h 3851710"/>
                <a:gd name="connsiteX93" fmla="*/ 360045 w 6858380"/>
                <a:gd name="connsiteY93" fmla="*/ 2790395 h 3851710"/>
                <a:gd name="connsiteX94" fmla="*/ 360045 w 6858380"/>
                <a:gd name="connsiteY94" fmla="*/ 3271170 h 3851710"/>
                <a:gd name="connsiteX95" fmla="*/ 252603 w 6858380"/>
                <a:gd name="connsiteY95" fmla="*/ 3378347 h 3851710"/>
                <a:gd name="connsiteX96" fmla="*/ 138303 w 6858380"/>
                <a:gd name="connsiteY96" fmla="*/ 3493410 h 3851710"/>
                <a:gd name="connsiteX97" fmla="*/ 348615 w 6858380"/>
                <a:gd name="connsiteY97" fmla="*/ 3492175 h 3851710"/>
                <a:gd name="connsiteX98" fmla="*/ 359759 w 6858380"/>
                <a:gd name="connsiteY98" fmla="*/ 3481058 h 3851710"/>
                <a:gd name="connsiteX99" fmla="*/ 359759 w 6858380"/>
                <a:gd name="connsiteY99" fmla="*/ 3492365 h 3851710"/>
                <a:gd name="connsiteX100" fmla="*/ 440626 w 6858380"/>
                <a:gd name="connsiteY100" fmla="*/ 3492365 h 3851710"/>
                <a:gd name="connsiteX101" fmla="*/ 440626 w 6858380"/>
                <a:gd name="connsiteY101" fmla="*/ 3494360 h 3851710"/>
                <a:gd name="connsiteX102" fmla="*/ 689896 w 6858380"/>
                <a:gd name="connsiteY102" fmla="*/ 3494360 h 3851710"/>
                <a:gd name="connsiteX103" fmla="*/ 689896 w 6858380"/>
                <a:gd name="connsiteY103" fmla="*/ 3492840 h 3851710"/>
                <a:gd name="connsiteX104" fmla="*/ 692753 w 6858380"/>
                <a:gd name="connsiteY104" fmla="*/ 3492840 h 3851710"/>
                <a:gd name="connsiteX105" fmla="*/ 692753 w 6858380"/>
                <a:gd name="connsiteY105" fmla="*/ 3492365 h 3851710"/>
                <a:gd name="connsiteX106" fmla="*/ 713423 w 6858380"/>
                <a:gd name="connsiteY106" fmla="*/ 3492365 h 3851710"/>
                <a:gd name="connsiteX107" fmla="*/ 712946 w 6858380"/>
                <a:gd name="connsiteY107" fmla="*/ 3492840 h 3851710"/>
                <a:gd name="connsiteX108" fmla="*/ 239363 w 6858380"/>
                <a:gd name="connsiteY108" fmla="*/ 2905933 h 3851710"/>
                <a:gd name="connsiteX109" fmla="*/ 239363 w 6858380"/>
                <a:gd name="connsiteY109" fmla="*/ 2699941 h 3851710"/>
                <a:gd name="connsiteX110" fmla="*/ 32861 w 6858380"/>
                <a:gd name="connsiteY110" fmla="*/ 2905933 h 3851710"/>
                <a:gd name="connsiteX111" fmla="*/ 676942 w 6858380"/>
                <a:gd name="connsiteY111" fmla="*/ 3508612 h 3851710"/>
                <a:gd name="connsiteX112" fmla="*/ 356902 w 6858380"/>
                <a:gd name="connsiteY112" fmla="*/ 3508612 h 3851710"/>
                <a:gd name="connsiteX113" fmla="*/ 356902 w 6858380"/>
                <a:gd name="connsiteY113" fmla="*/ 3827862 h 3851710"/>
                <a:gd name="connsiteX114" fmla="*/ 430435 w 6858380"/>
                <a:gd name="connsiteY114" fmla="*/ 3754510 h 3851710"/>
                <a:gd name="connsiteX115" fmla="*/ 6497955 w 6858380"/>
                <a:gd name="connsiteY115" fmla="*/ 1840437 h 3851710"/>
                <a:gd name="connsiteX116" fmla="*/ 6852476 w 6858380"/>
                <a:gd name="connsiteY116" fmla="*/ 1840437 h 3851710"/>
                <a:gd name="connsiteX117" fmla="*/ 6497955 w 6858380"/>
                <a:gd name="connsiteY117" fmla="*/ 2194082 h 3851710"/>
                <a:gd name="connsiteX118" fmla="*/ 6497955 w 6858380"/>
                <a:gd name="connsiteY118" fmla="*/ 2213845 h 3851710"/>
                <a:gd name="connsiteX119" fmla="*/ 6858000 w 6858380"/>
                <a:gd name="connsiteY119" fmla="*/ 1854689 h 3851710"/>
                <a:gd name="connsiteX120" fmla="*/ 6858000 w 6858380"/>
                <a:gd name="connsiteY120" fmla="*/ 1826185 h 3851710"/>
                <a:gd name="connsiteX121" fmla="*/ 6497955 w 6858380"/>
                <a:gd name="connsiteY121" fmla="*/ 1826185 h 3851710"/>
                <a:gd name="connsiteX122" fmla="*/ 6497955 w 6858380"/>
                <a:gd name="connsiteY122" fmla="*/ 3327514 h 3851710"/>
                <a:gd name="connsiteX123" fmla="*/ 6858000 w 6858380"/>
                <a:gd name="connsiteY123" fmla="*/ 2968358 h 3851710"/>
                <a:gd name="connsiteX124" fmla="*/ 6858000 w 6858380"/>
                <a:gd name="connsiteY124" fmla="*/ 2948215 h 3851710"/>
                <a:gd name="connsiteX125" fmla="*/ 6497955 w 6858380"/>
                <a:gd name="connsiteY125" fmla="*/ 3307371 h 3851710"/>
                <a:gd name="connsiteX126" fmla="*/ 6497955 w 6858380"/>
                <a:gd name="connsiteY126" fmla="*/ 2674952 h 3851710"/>
                <a:gd name="connsiteX127" fmla="*/ 6515481 w 6858380"/>
                <a:gd name="connsiteY127" fmla="*/ 2657470 h 3851710"/>
                <a:gd name="connsiteX128" fmla="*/ 6763131 w 6858380"/>
                <a:gd name="connsiteY128" fmla="*/ 2657470 h 3851710"/>
                <a:gd name="connsiteX129" fmla="*/ 6763131 w 6858380"/>
                <a:gd name="connsiteY129" fmla="*/ 2410431 h 3851710"/>
                <a:gd name="connsiteX130" fmla="*/ 6858381 w 6858380"/>
                <a:gd name="connsiteY130" fmla="*/ 2315416 h 3851710"/>
                <a:gd name="connsiteX131" fmla="*/ 6858381 w 6858380"/>
                <a:gd name="connsiteY131" fmla="*/ 2295273 h 3851710"/>
                <a:gd name="connsiteX132" fmla="*/ 6498336 w 6858380"/>
                <a:gd name="connsiteY132" fmla="*/ 2654429 h 3851710"/>
                <a:gd name="connsiteX133" fmla="*/ 6858000 w 6858380"/>
                <a:gd name="connsiteY133" fmla="*/ 12257 h 3851710"/>
                <a:gd name="connsiteX134" fmla="*/ 6425089 w 6858380"/>
                <a:gd name="connsiteY134" fmla="*/ 444099 h 3851710"/>
                <a:gd name="connsiteX135" fmla="*/ 6858000 w 6858380"/>
                <a:gd name="connsiteY135" fmla="*/ 444099 h 3851710"/>
                <a:gd name="connsiteX136" fmla="*/ 6858000 w 6858380"/>
                <a:gd name="connsiteY136" fmla="*/ 933711 h 3851710"/>
                <a:gd name="connsiteX137" fmla="*/ 6497955 w 6858380"/>
                <a:gd name="connsiteY137" fmla="*/ 1292867 h 3851710"/>
                <a:gd name="connsiteX138" fmla="*/ 6497955 w 6858380"/>
                <a:gd name="connsiteY138" fmla="*/ 926965 h 3851710"/>
                <a:gd name="connsiteX139" fmla="*/ 6400800 w 6858380"/>
                <a:gd name="connsiteY139" fmla="*/ 926965 h 3851710"/>
                <a:gd name="connsiteX140" fmla="*/ 6400800 w 6858380"/>
                <a:gd name="connsiteY140" fmla="*/ 908912 h 3851710"/>
                <a:gd name="connsiteX141" fmla="*/ 6852571 w 6858380"/>
                <a:gd name="connsiteY141" fmla="*/ 458351 h 3851710"/>
                <a:gd name="connsiteX142" fmla="*/ 6410801 w 6858380"/>
                <a:gd name="connsiteY142" fmla="*/ 458351 h 3851710"/>
                <a:gd name="connsiteX143" fmla="*/ 5941028 w 6858380"/>
                <a:gd name="connsiteY143" fmla="*/ 926965 h 3851710"/>
                <a:gd name="connsiteX144" fmla="*/ 5938838 w 6858380"/>
                <a:gd name="connsiteY144" fmla="*/ 926965 h 3851710"/>
                <a:gd name="connsiteX145" fmla="*/ 5938838 w 6858380"/>
                <a:gd name="connsiteY145" fmla="*/ 458351 h 3851710"/>
                <a:gd name="connsiteX146" fmla="*/ 5487162 w 6858380"/>
                <a:gd name="connsiteY146" fmla="*/ 458351 h 3851710"/>
                <a:gd name="connsiteX147" fmla="*/ 5476875 w 6858380"/>
                <a:gd name="connsiteY147" fmla="*/ 468423 h 3851710"/>
                <a:gd name="connsiteX148" fmla="*/ 5476875 w 6858380"/>
                <a:gd name="connsiteY148" fmla="*/ 468423 h 3851710"/>
                <a:gd name="connsiteX149" fmla="*/ 5017294 w 6858380"/>
                <a:gd name="connsiteY149" fmla="*/ 926965 h 3851710"/>
                <a:gd name="connsiteX150" fmla="*/ 4997101 w 6858380"/>
                <a:gd name="connsiteY150" fmla="*/ 926965 h 3851710"/>
                <a:gd name="connsiteX151" fmla="*/ 5476875 w 6858380"/>
                <a:gd name="connsiteY151" fmla="*/ 448185 h 3851710"/>
                <a:gd name="connsiteX152" fmla="*/ 5476875 w 6858380"/>
                <a:gd name="connsiteY152" fmla="*/ 7696 h 3851710"/>
                <a:gd name="connsiteX153" fmla="*/ 4555522 w 6858380"/>
                <a:gd name="connsiteY153" fmla="*/ 926965 h 3851710"/>
                <a:gd name="connsiteX154" fmla="*/ 4535234 w 6858380"/>
                <a:gd name="connsiteY154" fmla="*/ 926965 h 3851710"/>
                <a:gd name="connsiteX155" fmla="*/ 4553331 w 6858380"/>
                <a:gd name="connsiteY155" fmla="*/ 908912 h 3851710"/>
                <a:gd name="connsiteX156" fmla="*/ 4553331 w 6858380"/>
                <a:gd name="connsiteY156" fmla="*/ 468423 h 3851710"/>
                <a:gd name="connsiteX157" fmla="*/ 4553331 w 6858380"/>
                <a:gd name="connsiteY157" fmla="*/ 468423 h 3851710"/>
                <a:gd name="connsiteX158" fmla="*/ 4328446 w 6858380"/>
                <a:gd name="connsiteY158" fmla="*/ 692753 h 3851710"/>
                <a:gd name="connsiteX159" fmla="*/ 4328446 w 6858380"/>
                <a:gd name="connsiteY159" fmla="*/ 692753 h 3851710"/>
                <a:gd name="connsiteX160" fmla="*/ 4326636 w 6858380"/>
                <a:gd name="connsiteY160" fmla="*/ 694368 h 3851710"/>
                <a:gd name="connsiteX161" fmla="*/ 4105656 w 6858380"/>
                <a:gd name="connsiteY161" fmla="*/ 914898 h 3851710"/>
                <a:gd name="connsiteX162" fmla="*/ 4105656 w 6858380"/>
                <a:gd name="connsiteY162" fmla="*/ 926965 h 3851710"/>
                <a:gd name="connsiteX163" fmla="*/ 4073271 w 6858380"/>
                <a:gd name="connsiteY163" fmla="*/ 926965 h 3851710"/>
                <a:gd name="connsiteX164" fmla="*/ 4091369 w 6858380"/>
                <a:gd name="connsiteY164" fmla="*/ 909007 h 3851710"/>
                <a:gd name="connsiteX165" fmla="*/ 4091369 w 6858380"/>
                <a:gd name="connsiteY165" fmla="*/ 717077 h 3851710"/>
                <a:gd name="connsiteX166" fmla="*/ 3881057 w 6858380"/>
                <a:gd name="connsiteY166" fmla="*/ 926965 h 3851710"/>
                <a:gd name="connsiteX167" fmla="*/ 3860864 w 6858380"/>
                <a:gd name="connsiteY167" fmla="*/ 926965 h 3851710"/>
                <a:gd name="connsiteX168" fmla="*/ 3861435 w 6858380"/>
                <a:gd name="connsiteY168" fmla="*/ 926394 h 3851710"/>
                <a:gd name="connsiteX169" fmla="*/ 3861435 w 6858380"/>
                <a:gd name="connsiteY169" fmla="*/ 487426 h 3851710"/>
                <a:gd name="connsiteX170" fmla="*/ 3420809 w 6858380"/>
                <a:gd name="connsiteY170" fmla="*/ 926965 h 3851710"/>
                <a:gd name="connsiteX171" fmla="*/ 3400425 w 6858380"/>
                <a:gd name="connsiteY171" fmla="*/ 926965 h 3851710"/>
                <a:gd name="connsiteX172" fmla="*/ 3875723 w 6858380"/>
                <a:gd name="connsiteY172" fmla="*/ 453031 h 3851710"/>
                <a:gd name="connsiteX173" fmla="*/ 3875723 w 6858380"/>
                <a:gd name="connsiteY173" fmla="*/ 912142 h 3851710"/>
                <a:gd name="connsiteX174" fmla="*/ 4091464 w 6858380"/>
                <a:gd name="connsiteY174" fmla="*/ 696934 h 3851710"/>
                <a:gd name="connsiteX175" fmla="*/ 4091464 w 6858380"/>
                <a:gd name="connsiteY175" fmla="*/ 448280 h 3851710"/>
                <a:gd name="connsiteX176" fmla="*/ 4540854 w 6858380"/>
                <a:gd name="connsiteY176" fmla="*/ 0 h 3851710"/>
                <a:gd name="connsiteX177" fmla="*/ 4567619 w 6858380"/>
                <a:gd name="connsiteY177" fmla="*/ 0 h 3851710"/>
                <a:gd name="connsiteX178" fmla="*/ 4567619 w 6858380"/>
                <a:gd name="connsiteY178" fmla="*/ 433933 h 3851710"/>
                <a:gd name="connsiteX179" fmla="*/ 5002340 w 6858380"/>
                <a:gd name="connsiteY179" fmla="*/ 0 h 3851710"/>
                <a:gd name="connsiteX180" fmla="*/ 5002340 w 6858380"/>
                <a:gd name="connsiteY180" fmla="*/ 0 h 3851710"/>
                <a:gd name="connsiteX181" fmla="*/ 5022628 w 6858380"/>
                <a:gd name="connsiteY181" fmla="*/ 0 h 3851710"/>
                <a:gd name="connsiteX182" fmla="*/ 4796409 w 6858380"/>
                <a:gd name="connsiteY182" fmla="*/ 225850 h 3851710"/>
                <a:gd name="connsiteX183" fmla="*/ 4567809 w 6858380"/>
                <a:gd name="connsiteY183" fmla="*/ 453886 h 3851710"/>
                <a:gd name="connsiteX184" fmla="*/ 4567809 w 6858380"/>
                <a:gd name="connsiteY184" fmla="*/ 894660 h 3851710"/>
                <a:gd name="connsiteX185" fmla="*/ 5444109 w 6858380"/>
                <a:gd name="connsiteY185" fmla="*/ 20523 h 3851710"/>
                <a:gd name="connsiteX186" fmla="*/ 5464588 w 6858380"/>
                <a:gd name="connsiteY186" fmla="*/ 0 h 3851710"/>
                <a:gd name="connsiteX187" fmla="*/ 5953125 w 6858380"/>
                <a:gd name="connsiteY187" fmla="*/ 0 h 3851710"/>
                <a:gd name="connsiteX188" fmla="*/ 5953125 w 6858380"/>
                <a:gd name="connsiteY188" fmla="*/ 434028 h 3851710"/>
                <a:gd name="connsiteX189" fmla="*/ 6388227 w 6858380"/>
                <a:gd name="connsiteY189" fmla="*/ 0 h 3851710"/>
                <a:gd name="connsiteX190" fmla="*/ 6408420 w 6858380"/>
                <a:gd name="connsiteY190" fmla="*/ 0 h 3851710"/>
                <a:gd name="connsiteX191" fmla="*/ 5953125 w 6858380"/>
                <a:gd name="connsiteY191" fmla="*/ 454171 h 3851710"/>
                <a:gd name="connsiteX192" fmla="*/ 5953125 w 6858380"/>
                <a:gd name="connsiteY192" fmla="*/ 894660 h 3851710"/>
                <a:gd name="connsiteX193" fmla="*/ 6850094 w 6858380"/>
                <a:gd name="connsiteY193" fmla="*/ 0 h 3851710"/>
                <a:gd name="connsiteX194" fmla="*/ 6858000 w 6858380"/>
                <a:gd name="connsiteY194" fmla="*/ 0 h 3851710"/>
                <a:gd name="connsiteX195" fmla="*/ 4552950 w 6858380"/>
                <a:gd name="connsiteY195" fmla="*/ 7696 h 3851710"/>
                <a:gd name="connsiteX196" fmla="*/ 4105275 w 6858380"/>
                <a:gd name="connsiteY196" fmla="*/ 454266 h 3851710"/>
                <a:gd name="connsiteX197" fmla="*/ 4105275 w 6858380"/>
                <a:gd name="connsiteY197" fmla="*/ 692753 h 3851710"/>
                <a:gd name="connsiteX198" fmla="*/ 4307777 w 6858380"/>
                <a:gd name="connsiteY198" fmla="*/ 692753 h 3851710"/>
                <a:gd name="connsiteX199" fmla="*/ 4552950 w 6858380"/>
                <a:gd name="connsiteY199" fmla="*/ 448185 h 3851710"/>
                <a:gd name="connsiteX200" fmla="*/ 5938838 w 6858380"/>
                <a:gd name="connsiteY200" fmla="*/ 7696 h 3851710"/>
                <a:gd name="connsiteX201" fmla="*/ 5719763 w 6858380"/>
                <a:gd name="connsiteY201" fmla="*/ 226230 h 3851710"/>
                <a:gd name="connsiteX202" fmla="*/ 5500688 w 6858380"/>
                <a:gd name="connsiteY202" fmla="*/ 444764 h 3851710"/>
                <a:gd name="connsiteX203" fmla="*/ 5938838 w 6858380"/>
                <a:gd name="connsiteY203" fmla="*/ 444764 h 3851710"/>
                <a:gd name="connsiteX204" fmla="*/ 6497955 w 6858380"/>
                <a:gd name="connsiteY204" fmla="*/ 1753498 h 3851710"/>
                <a:gd name="connsiteX205" fmla="*/ 6858000 w 6858380"/>
                <a:gd name="connsiteY205" fmla="*/ 1394342 h 3851710"/>
                <a:gd name="connsiteX206" fmla="*/ 6858000 w 6858380"/>
                <a:gd name="connsiteY206" fmla="*/ 1374199 h 3851710"/>
                <a:gd name="connsiteX207" fmla="*/ 6497955 w 6858380"/>
                <a:gd name="connsiteY207" fmla="*/ 1733355 h 3851710"/>
                <a:gd name="connsiteX208" fmla="*/ 3586924 w 6858380"/>
                <a:gd name="connsiteY208" fmla="*/ 3492270 h 3851710"/>
                <a:gd name="connsiteX209" fmla="*/ 3226880 w 6858380"/>
                <a:gd name="connsiteY209" fmla="*/ 3851426 h 3851710"/>
                <a:gd name="connsiteX210" fmla="*/ 3247073 w 6858380"/>
                <a:gd name="connsiteY210" fmla="*/ 3851426 h 3851710"/>
                <a:gd name="connsiteX211" fmla="*/ 3607118 w 6858380"/>
                <a:gd name="connsiteY211" fmla="*/ 3492270 h 3851710"/>
                <a:gd name="connsiteX212" fmla="*/ 6199156 w 6858380"/>
                <a:gd name="connsiteY212" fmla="*/ 3626526 h 3851710"/>
                <a:gd name="connsiteX213" fmla="*/ 6334125 w 6858380"/>
                <a:gd name="connsiteY213" fmla="*/ 3492365 h 3851710"/>
                <a:gd name="connsiteX214" fmla="*/ 6312885 w 6858380"/>
                <a:gd name="connsiteY214" fmla="*/ 3492365 h 3851710"/>
                <a:gd name="connsiteX215" fmla="*/ 6163628 w 6858380"/>
                <a:gd name="connsiteY215" fmla="*/ 3640873 h 3851710"/>
                <a:gd name="connsiteX216" fmla="*/ 6164676 w 6858380"/>
                <a:gd name="connsiteY216" fmla="*/ 3640873 h 3851710"/>
                <a:gd name="connsiteX217" fmla="*/ 5953125 w 6858380"/>
                <a:gd name="connsiteY217" fmla="*/ 3851521 h 3851710"/>
                <a:gd name="connsiteX218" fmla="*/ 5973318 w 6858380"/>
                <a:gd name="connsiteY218" fmla="*/ 3851521 h 3851710"/>
                <a:gd name="connsiteX219" fmla="*/ 6184487 w 6858380"/>
                <a:gd name="connsiteY219" fmla="*/ 3640873 h 3851710"/>
                <a:gd name="connsiteX220" fmla="*/ 6625685 w 6858380"/>
                <a:gd name="connsiteY220" fmla="*/ 3640873 h 3851710"/>
                <a:gd name="connsiteX221" fmla="*/ 6414516 w 6858380"/>
                <a:gd name="connsiteY221" fmla="*/ 3851521 h 3851710"/>
                <a:gd name="connsiteX222" fmla="*/ 6665595 w 6858380"/>
                <a:gd name="connsiteY222" fmla="*/ 3851521 h 3851710"/>
                <a:gd name="connsiteX223" fmla="*/ 6858000 w 6858380"/>
                <a:gd name="connsiteY223" fmla="*/ 3659971 h 3851710"/>
                <a:gd name="connsiteX224" fmla="*/ 6858000 w 6858380"/>
                <a:gd name="connsiteY224" fmla="*/ 3639828 h 3851710"/>
                <a:gd name="connsiteX225" fmla="*/ 6650451 w 6858380"/>
                <a:gd name="connsiteY225" fmla="*/ 3846865 h 3851710"/>
                <a:gd name="connsiteX226" fmla="*/ 6650451 w 6858380"/>
                <a:gd name="connsiteY226" fmla="*/ 3636122 h 3851710"/>
                <a:gd name="connsiteX227" fmla="*/ 6858000 w 6858380"/>
                <a:gd name="connsiteY227" fmla="*/ 3429085 h 3851710"/>
                <a:gd name="connsiteX228" fmla="*/ 6858000 w 6858380"/>
                <a:gd name="connsiteY228" fmla="*/ 3408942 h 3851710"/>
                <a:gd name="connsiteX229" fmla="*/ 6639687 w 6858380"/>
                <a:gd name="connsiteY229" fmla="*/ 3626621 h 3851710"/>
                <a:gd name="connsiteX230" fmla="*/ 5050918 w 6858380"/>
                <a:gd name="connsiteY230" fmla="*/ 3492365 h 3851710"/>
                <a:gd name="connsiteX231" fmla="*/ 4690872 w 6858380"/>
                <a:gd name="connsiteY231" fmla="*/ 3851521 h 3851710"/>
                <a:gd name="connsiteX232" fmla="*/ 4711065 w 6858380"/>
                <a:gd name="connsiteY232" fmla="*/ 3851521 h 3851710"/>
                <a:gd name="connsiteX233" fmla="*/ 5071110 w 6858380"/>
                <a:gd name="connsiteY233" fmla="*/ 3492365 h 3851710"/>
                <a:gd name="connsiteX234" fmla="*/ 4589050 w 6858380"/>
                <a:gd name="connsiteY234" fmla="*/ 3492365 h 3851710"/>
                <a:gd name="connsiteX235" fmla="*/ 4235006 w 6858380"/>
                <a:gd name="connsiteY235" fmla="*/ 3845630 h 3851710"/>
                <a:gd name="connsiteX236" fmla="*/ 4235006 w 6858380"/>
                <a:gd name="connsiteY236" fmla="*/ 3492365 h 3851710"/>
                <a:gd name="connsiteX237" fmla="*/ 3678174 w 6858380"/>
                <a:gd name="connsiteY237" fmla="*/ 3492365 h 3851710"/>
                <a:gd name="connsiteX238" fmla="*/ 3678174 w 6858380"/>
                <a:gd name="connsiteY238" fmla="*/ 3851521 h 3851710"/>
                <a:gd name="connsiteX239" fmla="*/ 3881533 w 6858380"/>
                <a:gd name="connsiteY239" fmla="*/ 3851521 h 3851710"/>
                <a:gd name="connsiteX240" fmla="*/ 4220718 w 6858380"/>
                <a:gd name="connsiteY240" fmla="*/ 3513173 h 3851710"/>
                <a:gd name="connsiteX241" fmla="*/ 4220718 w 6858380"/>
                <a:gd name="connsiteY241" fmla="*/ 3851521 h 3851710"/>
                <a:gd name="connsiteX242" fmla="*/ 4249293 w 6858380"/>
                <a:gd name="connsiteY242" fmla="*/ 3851521 h 3851710"/>
                <a:gd name="connsiteX243" fmla="*/ 4609338 w 6858380"/>
                <a:gd name="connsiteY243" fmla="*/ 3492365 h 3851710"/>
                <a:gd name="connsiteX244" fmla="*/ 5851684 w 6858380"/>
                <a:gd name="connsiteY244" fmla="*/ 3492365 h 3851710"/>
                <a:gd name="connsiteX245" fmla="*/ 5497354 w 6858380"/>
                <a:gd name="connsiteY245" fmla="*/ 3845915 h 3851710"/>
                <a:gd name="connsiteX246" fmla="*/ 5497354 w 6858380"/>
                <a:gd name="connsiteY246" fmla="*/ 3492365 h 3851710"/>
                <a:gd name="connsiteX247" fmla="*/ 5391150 w 6858380"/>
                <a:gd name="connsiteY247" fmla="*/ 3492365 h 3851710"/>
                <a:gd name="connsiteX248" fmla="*/ 5031105 w 6858380"/>
                <a:gd name="connsiteY248" fmla="*/ 3851521 h 3851710"/>
                <a:gd name="connsiteX249" fmla="*/ 5512118 w 6858380"/>
                <a:gd name="connsiteY249" fmla="*/ 3851521 h 3851710"/>
                <a:gd name="connsiteX250" fmla="*/ 5872163 w 6858380"/>
                <a:gd name="connsiteY250" fmla="*/ 3492365 h 38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6858380" h="3851710">
                  <a:moveTo>
                    <a:pt x="1534859" y="3492365"/>
                  </a:moveTo>
                  <a:lnTo>
                    <a:pt x="1174814" y="3851521"/>
                  </a:lnTo>
                  <a:lnTo>
                    <a:pt x="1154621" y="3851521"/>
                  </a:lnTo>
                  <a:lnTo>
                    <a:pt x="1514666" y="3492365"/>
                  </a:lnTo>
                  <a:close/>
                  <a:moveTo>
                    <a:pt x="1976533" y="3492365"/>
                  </a:moveTo>
                  <a:lnTo>
                    <a:pt x="1860995" y="3607618"/>
                  </a:lnTo>
                  <a:lnTo>
                    <a:pt x="1621060" y="3607618"/>
                  </a:lnTo>
                  <a:lnTo>
                    <a:pt x="1621060" y="3492365"/>
                  </a:lnTo>
                  <a:lnTo>
                    <a:pt x="1606772" y="3492365"/>
                  </a:lnTo>
                  <a:lnTo>
                    <a:pt x="1606772" y="3607618"/>
                  </a:lnTo>
                  <a:lnTo>
                    <a:pt x="1606106" y="3607618"/>
                  </a:lnTo>
                  <a:lnTo>
                    <a:pt x="1606106" y="3851521"/>
                  </a:lnTo>
                  <a:lnTo>
                    <a:pt x="1621060" y="3851521"/>
                  </a:lnTo>
                  <a:lnTo>
                    <a:pt x="1621060" y="3847340"/>
                  </a:lnTo>
                  <a:lnTo>
                    <a:pt x="1855184" y="3613794"/>
                  </a:lnTo>
                  <a:lnTo>
                    <a:pt x="1855184" y="3851331"/>
                  </a:lnTo>
                  <a:lnTo>
                    <a:pt x="1869472" y="3851331"/>
                  </a:lnTo>
                  <a:lnTo>
                    <a:pt x="1869472" y="3619305"/>
                  </a:lnTo>
                  <a:lnTo>
                    <a:pt x="1996726" y="3492365"/>
                  </a:lnTo>
                  <a:close/>
                  <a:moveTo>
                    <a:pt x="360045" y="1858870"/>
                  </a:moveTo>
                  <a:lnTo>
                    <a:pt x="264795" y="1858870"/>
                  </a:lnTo>
                  <a:lnTo>
                    <a:pt x="360045" y="1763855"/>
                  </a:lnTo>
                  <a:lnTo>
                    <a:pt x="360045" y="1280705"/>
                  </a:lnTo>
                  <a:lnTo>
                    <a:pt x="38672" y="1280705"/>
                  </a:lnTo>
                  <a:lnTo>
                    <a:pt x="360045" y="960220"/>
                  </a:lnTo>
                  <a:lnTo>
                    <a:pt x="360045" y="940077"/>
                  </a:lnTo>
                  <a:lnTo>
                    <a:pt x="4191" y="1294957"/>
                  </a:lnTo>
                  <a:lnTo>
                    <a:pt x="348044" y="1294957"/>
                  </a:lnTo>
                  <a:lnTo>
                    <a:pt x="0" y="1642141"/>
                  </a:lnTo>
                  <a:lnTo>
                    <a:pt x="0" y="1873122"/>
                  </a:lnTo>
                  <a:lnTo>
                    <a:pt x="333375" y="1873122"/>
                  </a:lnTo>
                  <a:lnTo>
                    <a:pt x="0" y="2205674"/>
                  </a:lnTo>
                  <a:lnTo>
                    <a:pt x="0" y="2225817"/>
                  </a:lnTo>
                  <a:lnTo>
                    <a:pt x="360045" y="1866661"/>
                  </a:lnTo>
                  <a:close/>
                  <a:moveTo>
                    <a:pt x="2246662" y="926965"/>
                  </a:moveTo>
                  <a:lnTo>
                    <a:pt x="2673001" y="501773"/>
                  </a:lnTo>
                  <a:lnTo>
                    <a:pt x="3114675" y="501773"/>
                  </a:lnTo>
                  <a:lnTo>
                    <a:pt x="2688336" y="926965"/>
                  </a:lnTo>
                  <a:lnTo>
                    <a:pt x="3178588" y="926965"/>
                  </a:lnTo>
                  <a:lnTo>
                    <a:pt x="3379946" y="726103"/>
                  </a:lnTo>
                  <a:lnTo>
                    <a:pt x="3379946" y="926965"/>
                  </a:lnTo>
                  <a:lnTo>
                    <a:pt x="3394234" y="926965"/>
                  </a:lnTo>
                  <a:lnTo>
                    <a:pt x="3394234" y="704060"/>
                  </a:lnTo>
                  <a:lnTo>
                    <a:pt x="3478721" y="619782"/>
                  </a:lnTo>
                  <a:lnTo>
                    <a:pt x="3478721" y="138912"/>
                  </a:lnTo>
                  <a:lnTo>
                    <a:pt x="3129248" y="487521"/>
                  </a:lnTo>
                  <a:lnTo>
                    <a:pt x="2667000" y="487521"/>
                  </a:lnTo>
                  <a:lnTo>
                    <a:pt x="2226469" y="926965"/>
                  </a:lnTo>
                  <a:close/>
                  <a:moveTo>
                    <a:pt x="5257800" y="926965"/>
                  </a:moveTo>
                  <a:lnTo>
                    <a:pt x="5476875" y="708430"/>
                  </a:lnTo>
                  <a:lnTo>
                    <a:pt x="5476875" y="926965"/>
                  </a:lnTo>
                  <a:lnTo>
                    <a:pt x="5491163" y="926965"/>
                  </a:lnTo>
                  <a:lnTo>
                    <a:pt x="5491163" y="673845"/>
                  </a:lnTo>
                  <a:lnTo>
                    <a:pt x="5237512" y="926965"/>
                  </a:lnTo>
                  <a:close/>
                  <a:moveTo>
                    <a:pt x="378524" y="926965"/>
                  </a:moveTo>
                  <a:lnTo>
                    <a:pt x="378524" y="921644"/>
                  </a:lnTo>
                  <a:lnTo>
                    <a:pt x="373190" y="926965"/>
                  </a:lnTo>
                  <a:close/>
                  <a:moveTo>
                    <a:pt x="3259646" y="3492365"/>
                  </a:moveTo>
                  <a:lnTo>
                    <a:pt x="2889028" y="3844775"/>
                  </a:lnTo>
                  <a:lnTo>
                    <a:pt x="2889028" y="3521059"/>
                  </a:lnTo>
                  <a:lnTo>
                    <a:pt x="2917603" y="3492555"/>
                  </a:lnTo>
                  <a:lnTo>
                    <a:pt x="2435733" y="3492555"/>
                  </a:lnTo>
                  <a:lnTo>
                    <a:pt x="2075688" y="3851711"/>
                  </a:lnTo>
                  <a:lnTo>
                    <a:pt x="2557748" y="3851711"/>
                  </a:lnTo>
                  <a:lnTo>
                    <a:pt x="2874740" y="3535501"/>
                  </a:lnTo>
                  <a:lnTo>
                    <a:pt x="2874740" y="3851711"/>
                  </a:lnTo>
                  <a:lnTo>
                    <a:pt x="2902649" y="3851711"/>
                  </a:lnTo>
                  <a:lnTo>
                    <a:pt x="3280315" y="3492555"/>
                  </a:lnTo>
                  <a:close/>
                  <a:moveTo>
                    <a:pt x="1176147" y="3492840"/>
                  </a:moveTo>
                  <a:lnTo>
                    <a:pt x="816578" y="3851521"/>
                  </a:lnTo>
                  <a:lnTo>
                    <a:pt x="796385" y="3851521"/>
                  </a:lnTo>
                  <a:lnTo>
                    <a:pt x="1141667" y="3507092"/>
                  </a:lnTo>
                  <a:lnTo>
                    <a:pt x="704183" y="3507092"/>
                  </a:lnTo>
                  <a:lnTo>
                    <a:pt x="704183" y="3851521"/>
                  </a:lnTo>
                  <a:lnTo>
                    <a:pt x="689896" y="3851521"/>
                  </a:lnTo>
                  <a:lnTo>
                    <a:pt x="689896" y="3515548"/>
                  </a:lnTo>
                  <a:lnTo>
                    <a:pt x="398717" y="3806294"/>
                  </a:lnTo>
                  <a:lnTo>
                    <a:pt x="353378" y="3851521"/>
                  </a:lnTo>
                  <a:lnTo>
                    <a:pt x="333375" y="3851521"/>
                  </a:lnTo>
                  <a:lnTo>
                    <a:pt x="342900" y="3842019"/>
                  </a:lnTo>
                  <a:lnTo>
                    <a:pt x="342900" y="3518969"/>
                  </a:lnTo>
                  <a:lnTo>
                    <a:pt x="9525" y="3851521"/>
                  </a:lnTo>
                  <a:lnTo>
                    <a:pt x="0" y="3851521"/>
                  </a:lnTo>
                  <a:lnTo>
                    <a:pt x="0" y="3840214"/>
                  </a:lnTo>
                  <a:lnTo>
                    <a:pt x="334518" y="3506522"/>
                  </a:lnTo>
                  <a:lnTo>
                    <a:pt x="122968" y="3507662"/>
                  </a:lnTo>
                  <a:lnTo>
                    <a:pt x="0" y="3630421"/>
                  </a:lnTo>
                  <a:lnTo>
                    <a:pt x="0" y="3149551"/>
                  </a:lnTo>
                  <a:lnTo>
                    <a:pt x="229934" y="2920185"/>
                  </a:lnTo>
                  <a:lnTo>
                    <a:pt x="0" y="2920185"/>
                  </a:lnTo>
                  <a:lnTo>
                    <a:pt x="0" y="2918475"/>
                  </a:lnTo>
                  <a:lnTo>
                    <a:pt x="253651" y="2665451"/>
                  </a:lnTo>
                  <a:lnTo>
                    <a:pt x="253651" y="2896527"/>
                  </a:lnTo>
                  <a:lnTo>
                    <a:pt x="360045" y="2790395"/>
                  </a:lnTo>
                  <a:lnTo>
                    <a:pt x="360045" y="3271170"/>
                  </a:lnTo>
                  <a:lnTo>
                    <a:pt x="252603" y="3378347"/>
                  </a:lnTo>
                  <a:lnTo>
                    <a:pt x="138303" y="3493410"/>
                  </a:lnTo>
                  <a:lnTo>
                    <a:pt x="348615" y="3492175"/>
                  </a:lnTo>
                  <a:lnTo>
                    <a:pt x="359759" y="3481058"/>
                  </a:lnTo>
                  <a:lnTo>
                    <a:pt x="359759" y="3492365"/>
                  </a:lnTo>
                  <a:lnTo>
                    <a:pt x="440626" y="3492365"/>
                  </a:lnTo>
                  <a:lnTo>
                    <a:pt x="440626" y="3494360"/>
                  </a:lnTo>
                  <a:lnTo>
                    <a:pt x="689896" y="3494360"/>
                  </a:lnTo>
                  <a:lnTo>
                    <a:pt x="689896" y="3492840"/>
                  </a:lnTo>
                  <a:lnTo>
                    <a:pt x="692753" y="3492840"/>
                  </a:lnTo>
                  <a:lnTo>
                    <a:pt x="692753" y="3492365"/>
                  </a:lnTo>
                  <a:lnTo>
                    <a:pt x="713423" y="3492365"/>
                  </a:lnTo>
                  <a:lnTo>
                    <a:pt x="712946" y="3492840"/>
                  </a:lnTo>
                  <a:close/>
                  <a:moveTo>
                    <a:pt x="239363" y="2905933"/>
                  </a:moveTo>
                  <a:lnTo>
                    <a:pt x="239363" y="2699941"/>
                  </a:lnTo>
                  <a:lnTo>
                    <a:pt x="32861" y="2905933"/>
                  </a:lnTo>
                  <a:close/>
                  <a:moveTo>
                    <a:pt x="676942" y="3508612"/>
                  </a:moveTo>
                  <a:lnTo>
                    <a:pt x="356902" y="3508612"/>
                  </a:lnTo>
                  <a:lnTo>
                    <a:pt x="356902" y="3827862"/>
                  </a:lnTo>
                  <a:lnTo>
                    <a:pt x="430435" y="3754510"/>
                  </a:lnTo>
                  <a:close/>
                  <a:moveTo>
                    <a:pt x="6497955" y="1840437"/>
                  </a:moveTo>
                  <a:lnTo>
                    <a:pt x="6852476" y="1840437"/>
                  </a:lnTo>
                  <a:lnTo>
                    <a:pt x="6497955" y="2194082"/>
                  </a:lnTo>
                  <a:lnTo>
                    <a:pt x="6497955" y="2213845"/>
                  </a:lnTo>
                  <a:lnTo>
                    <a:pt x="6858000" y="1854689"/>
                  </a:lnTo>
                  <a:lnTo>
                    <a:pt x="6858000" y="1826185"/>
                  </a:lnTo>
                  <a:lnTo>
                    <a:pt x="6497955" y="1826185"/>
                  </a:lnTo>
                  <a:close/>
                  <a:moveTo>
                    <a:pt x="6497955" y="3327514"/>
                  </a:moveTo>
                  <a:lnTo>
                    <a:pt x="6858000" y="2968358"/>
                  </a:lnTo>
                  <a:lnTo>
                    <a:pt x="6858000" y="2948215"/>
                  </a:lnTo>
                  <a:lnTo>
                    <a:pt x="6497955" y="3307371"/>
                  </a:lnTo>
                  <a:close/>
                  <a:moveTo>
                    <a:pt x="6497955" y="2674952"/>
                  </a:moveTo>
                  <a:lnTo>
                    <a:pt x="6515481" y="2657470"/>
                  </a:lnTo>
                  <a:lnTo>
                    <a:pt x="6763131" y="2657470"/>
                  </a:lnTo>
                  <a:lnTo>
                    <a:pt x="6763131" y="2410431"/>
                  </a:lnTo>
                  <a:lnTo>
                    <a:pt x="6858381" y="2315416"/>
                  </a:lnTo>
                  <a:lnTo>
                    <a:pt x="6858381" y="2295273"/>
                  </a:lnTo>
                  <a:lnTo>
                    <a:pt x="6498336" y="2654429"/>
                  </a:lnTo>
                  <a:close/>
                  <a:moveTo>
                    <a:pt x="6858000" y="12257"/>
                  </a:moveTo>
                  <a:lnTo>
                    <a:pt x="6425089" y="444099"/>
                  </a:lnTo>
                  <a:lnTo>
                    <a:pt x="6858000" y="444099"/>
                  </a:lnTo>
                  <a:lnTo>
                    <a:pt x="6858000" y="933711"/>
                  </a:lnTo>
                  <a:lnTo>
                    <a:pt x="6497955" y="1292867"/>
                  </a:lnTo>
                  <a:lnTo>
                    <a:pt x="6497955" y="926965"/>
                  </a:lnTo>
                  <a:lnTo>
                    <a:pt x="6400800" y="926965"/>
                  </a:lnTo>
                  <a:lnTo>
                    <a:pt x="6400800" y="908912"/>
                  </a:lnTo>
                  <a:lnTo>
                    <a:pt x="6852571" y="458351"/>
                  </a:lnTo>
                  <a:lnTo>
                    <a:pt x="6410801" y="458351"/>
                  </a:lnTo>
                  <a:lnTo>
                    <a:pt x="5941028" y="926965"/>
                  </a:lnTo>
                  <a:lnTo>
                    <a:pt x="5938838" y="926965"/>
                  </a:lnTo>
                  <a:lnTo>
                    <a:pt x="5938838" y="458351"/>
                  </a:lnTo>
                  <a:lnTo>
                    <a:pt x="5487162" y="458351"/>
                  </a:lnTo>
                  <a:lnTo>
                    <a:pt x="5476875" y="468423"/>
                  </a:lnTo>
                  <a:lnTo>
                    <a:pt x="5476875" y="468423"/>
                  </a:lnTo>
                  <a:lnTo>
                    <a:pt x="5017294" y="926965"/>
                  </a:lnTo>
                  <a:lnTo>
                    <a:pt x="4997101" y="926965"/>
                  </a:lnTo>
                  <a:lnTo>
                    <a:pt x="5476875" y="448185"/>
                  </a:lnTo>
                  <a:lnTo>
                    <a:pt x="5476875" y="7696"/>
                  </a:lnTo>
                  <a:lnTo>
                    <a:pt x="4555522" y="926965"/>
                  </a:lnTo>
                  <a:lnTo>
                    <a:pt x="4535234" y="926965"/>
                  </a:lnTo>
                  <a:lnTo>
                    <a:pt x="4553331" y="908912"/>
                  </a:lnTo>
                  <a:lnTo>
                    <a:pt x="4553331" y="468423"/>
                  </a:lnTo>
                  <a:lnTo>
                    <a:pt x="4553331" y="468423"/>
                  </a:lnTo>
                  <a:lnTo>
                    <a:pt x="4328446" y="692753"/>
                  </a:lnTo>
                  <a:lnTo>
                    <a:pt x="4328446" y="692753"/>
                  </a:lnTo>
                  <a:lnTo>
                    <a:pt x="4326636" y="694368"/>
                  </a:lnTo>
                  <a:lnTo>
                    <a:pt x="4105656" y="914898"/>
                  </a:lnTo>
                  <a:lnTo>
                    <a:pt x="4105656" y="926965"/>
                  </a:lnTo>
                  <a:lnTo>
                    <a:pt x="4073271" y="926965"/>
                  </a:lnTo>
                  <a:lnTo>
                    <a:pt x="4091369" y="909007"/>
                  </a:lnTo>
                  <a:lnTo>
                    <a:pt x="4091369" y="717077"/>
                  </a:lnTo>
                  <a:lnTo>
                    <a:pt x="3881057" y="926965"/>
                  </a:lnTo>
                  <a:lnTo>
                    <a:pt x="3860864" y="926965"/>
                  </a:lnTo>
                  <a:lnTo>
                    <a:pt x="3861435" y="926394"/>
                  </a:lnTo>
                  <a:lnTo>
                    <a:pt x="3861435" y="487426"/>
                  </a:lnTo>
                  <a:lnTo>
                    <a:pt x="3420809" y="926965"/>
                  </a:lnTo>
                  <a:lnTo>
                    <a:pt x="3400425" y="926965"/>
                  </a:lnTo>
                  <a:lnTo>
                    <a:pt x="3875723" y="453031"/>
                  </a:lnTo>
                  <a:lnTo>
                    <a:pt x="3875723" y="912142"/>
                  </a:lnTo>
                  <a:lnTo>
                    <a:pt x="4091464" y="696934"/>
                  </a:lnTo>
                  <a:lnTo>
                    <a:pt x="4091464" y="448280"/>
                  </a:lnTo>
                  <a:lnTo>
                    <a:pt x="4540854" y="0"/>
                  </a:lnTo>
                  <a:lnTo>
                    <a:pt x="4567619" y="0"/>
                  </a:lnTo>
                  <a:lnTo>
                    <a:pt x="4567619" y="433933"/>
                  </a:lnTo>
                  <a:lnTo>
                    <a:pt x="5002340" y="0"/>
                  </a:lnTo>
                  <a:lnTo>
                    <a:pt x="5002340" y="0"/>
                  </a:lnTo>
                  <a:lnTo>
                    <a:pt x="5022628" y="0"/>
                  </a:lnTo>
                  <a:lnTo>
                    <a:pt x="4796409" y="225850"/>
                  </a:lnTo>
                  <a:lnTo>
                    <a:pt x="4567809" y="453886"/>
                  </a:lnTo>
                  <a:lnTo>
                    <a:pt x="4567809" y="894660"/>
                  </a:lnTo>
                  <a:lnTo>
                    <a:pt x="5444109" y="20523"/>
                  </a:lnTo>
                  <a:lnTo>
                    <a:pt x="5464588" y="0"/>
                  </a:lnTo>
                  <a:lnTo>
                    <a:pt x="5953125" y="0"/>
                  </a:lnTo>
                  <a:lnTo>
                    <a:pt x="5953125" y="434028"/>
                  </a:lnTo>
                  <a:lnTo>
                    <a:pt x="6388227" y="0"/>
                  </a:lnTo>
                  <a:lnTo>
                    <a:pt x="6408420" y="0"/>
                  </a:lnTo>
                  <a:lnTo>
                    <a:pt x="5953125" y="454171"/>
                  </a:lnTo>
                  <a:lnTo>
                    <a:pt x="5953125" y="894660"/>
                  </a:lnTo>
                  <a:lnTo>
                    <a:pt x="6850094" y="0"/>
                  </a:lnTo>
                  <a:lnTo>
                    <a:pt x="6858000" y="0"/>
                  </a:lnTo>
                  <a:close/>
                  <a:moveTo>
                    <a:pt x="4552950" y="7696"/>
                  </a:moveTo>
                  <a:lnTo>
                    <a:pt x="4105275" y="454266"/>
                  </a:lnTo>
                  <a:lnTo>
                    <a:pt x="4105275" y="692753"/>
                  </a:lnTo>
                  <a:lnTo>
                    <a:pt x="4307777" y="692753"/>
                  </a:lnTo>
                  <a:lnTo>
                    <a:pt x="4552950" y="448185"/>
                  </a:lnTo>
                  <a:close/>
                  <a:moveTo>
                    <a:pt x="5938838" y="7696"/>
                  </a:moveTo>
                  <a:lnTo>
                    <a:pt x="5719763" y="226230"/>
                  </a:lnTo>
                  <a:lnTo>
                    <a:pt x="5500688" y="444764"/>
                  </a:lnTo>
                  <a:lnTo>
                    <a:pt x="5938838" y="444764"/>
                  </a:lnTo>
                  <a:close/>
                  <a:moveTo>
                    <a:pt x="6497955" y="1753498"/>
                  </a:moveTo>
                  <a:lnTo>
                    <a:pt x="6858000" y="1394342"/>
                  </a:lnTo>
                  <a:lnTo>
                    <a:pt x="6858000" y="1374199"/>
                  </a:lnTo>
                  <a:lnTo>
                    <a:pt x="6497955" y="1733355"/>
                  </a:lnTo>
                  <a:close/>
                  <a:moveTo>
                    <a:pt x="3586924" y="3492270"/>
                  </a:moveTo>
                  <a:lnTo>
                    <a:pt x="3226880" y="3851426"/>
                  </a:lnTo>
                  <a:lnTo>
                    <a:pt x="3247073" y="3851426"/>
                  </a:lnTo>
                  <a:lnTo>
                    <a:pt x="3607118" y="3492270"/>
                  </a:lnTo>
                  <a:close/>
                  <a:moveTo>
                    <a:pt x="6199156" y="3626526"/>
                  </a:moveTo>
                  <a:lnTo>
                    <a:pt x="6334125" y="3492365"/>
                  </a:lnTo>
                  <a:lnTo>
                    <a:pt x="6312885" y="3492365"/>
                  </a:lnTo>
                  <a:lnTo>
                    <a:pt x="6163628" y="3640873"/>
                  </a:lnTo>
                  <a:lnTo>
                    <a:pt x="6164676" y="3640873"/>
                  </a:lnTo>
                  <a:lnTo>
                    <a:pt x="5953125" y="3851521"/>
                  </a:lnTo>
                  <a:lnTo>
                    <a:pt x="5973318" y="3851521"/>
                  </a:lnTo>
                  <a:lnTo>
                    <a:pt x="6184487" y="3640873"/>
                  </a:lnTo>
                  <a:lnTo>
                    <a:pt x="6625685" y="3640873"/>
                  </a:lnTo>
                  <a:lnTo>
                    <a:pt x="6414516" y="3851521"/>
                  </a:lnTo>
                  <a:lnTo>
                    <a:pt x="6665595" y="3851521"/>
                  </a:lnTo>
                  <a:lnTo>
                    <a:pt x="6858000" y="3659971"/>
                  </a:lnTo>
                  <a:lnTo>
                    <a:pt x="6858000" y="3639828"/>
                  </a:lnTo>
                  <a:lnTo>
                    <a:pt x="6650451" y="3846865"/>
                  </a:lnTo>
                  <a:lnTo>
                    <a:pt x="6650451" y="3636122"/>
                  </a:lnTo>
                  <a:lnTo>
                    <a:pt x="6858000" y="3429085"/>
                  </a:lnTo>
                  <a:lnTo>
                    <a:pt x="6858000" y="3408942"/>
                  </a:lnTo>
                  <a:lnTo>
                    <a:pt x="6639687" y="3626621"/>
                  </a:lnTo>
                  <a:close/>
                  <a:moveTo>
                    <a:pt x="5050918" y="3492365"/>
                  </a:moveTo>
                  <a:lnTo>
                    <a:pt x="4690872" y="3851521"/>
                  </a:lnTo>
                  <a:lnTo>
                    <a:pt x="4711065" y="3851521"/>
                  </a:lnTo>
                  <a:lnTo>
                    <a:pt x="5071110" y="3492365"/>
                  </a:lnTo>
                  <a:close/>
                  <a:moveTo>
                    <a:pt x="4589050" y="3492365"/>
                  </a:moveTo>
                  <a:lnTo>
                    <a:pt x="4235006" y="3845630"/>
                  </a:lnTo>
                  <a:lnTo>
                    <a:pt x="4235006" y="3492365"/>
                  </a:lnTo>
                  <a:lnTo>
                    <a:pt x="3678174" y="3492365"/>
                  </a:lnTo>
                  <a:lnTo>
                    <a:pt x="3678174" y="3851521"/>
                  </a:lnTo>
                  <a:lnTo>
                    <a:pt x="3881533" y="3851521"/>
                  </a:lnTo>
                  <a:lnTo>
                    <a:pt x="4220718" y="3513173"/>
                  </a:lnTo>
                  <a:lnTo>
                    <a:pt x="4220718" y="3851521"/>
                  </a:lnTo>
                  <a:lnTo>
                    <a:pt x="4249293" y="3851521"/>
                  </a:lnTo>
                  <a:lnTo>
                    <a:pt x="4609338" y="3492365"/>
                  </a:lnTo>
                  <a:close/>
                  <a:moveTo>
                    <a:pt x="5851684" y="3492365"/>
                  </a:moveTo>
                  <a:lnTo>
                    <a:pt x="5497354" y="3845915"/>
                  </a:lnTo>
                  <a:lnTo>
                    <a:pt x="5497354" y="3492365"/>
                  </a:lnTo>
                  <a:lnTo>
                    <a:pt x="5391150" y="3492365"/>
                  </a:lnTo>
                  <a:lnTo>
                    <a:pt x="5031105" y="3851521"/>
                  </a:lnTo>
                  <a:lnTo>
                    <a:pt x="5512118" y="3851521"/>
                  </a:lnTo>
                  <a:lnTo>
                    <a:pt x="5872163" y="349236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7">
              <a:extLst>
                <a:ext uri="{FF2B5EF4-FFF2-40B4-BE49-F238E27FC236}">
                  <a16:creationId xmlns:a16="http://schemas.microsoft.com/office/drawing/2014/main" id="{B18D18D7-86D3-894B-92C2-2060BD6834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7200" y="405068"/>
              <a:ext cx="1463040" cy="420095"/>
            </a:xfrm>
            <a:custGeom>
              <a:avLst/>
              <a:gdLst>
                <a:gd name="connsiteX0" fmla="*/ 3878914 w 9134892"/>
                <a:gd name="connsiteY0" fmla="*/ 896276 h 2622980"/>
                <a:gd name="connsiteX1" fmla="*/ 3572262 w 9134892"/>
                <a:gd name="connsiteY1" fmla="*/ 1386901 h 2622980"/>
                <a:gd name="connsiteX2" fmla="*/ 3268889 w 9134892"/>
                <a:gd name="connsiteY2" fmla="*/ 896276 h 2622980"/>
                <a:gd name="connsiteX3" fmla="*/ 3133004 w 9134892"/>
                <a:gd name="connsiteY3" fmla="*/ 896276 h 2622980"/>
                <a:gd name="connsiteX4" fmla="*/ 3133004 w 9134892"/>
                <a:gd name="connsiteY4" fmla="*/ 1725065 h 2622980"/>
                <a:gd name="connsiteX5" fmla="*/ 3268889 w 9134892"/>
                <a:gd name="connsiteY5" fmla="*/ 1725065 h 2622980"/>
                <a:gd name="connsiteX6" fmla="*/ 3268889 w 9134892"/>
                <a:gd name="connsiteY6" fmla="*/ 1191361 h 2622980"/>
                <a:gd name="connsiteX7" fmla="*/ 3268069 w 9134892"/>
                <a:gd name="connsiteY7" fmla="*/ 1161488 h 2622980"/>
                <a:gd name="connsiteX8" fmla="*/ 3265610 w 9134892"/>
                <a:gd name="connsiteY8" fmla="*/ 1129976 h 2622980"/>
                <a:gd name="connsiteX9" fmla="*/ 3293753 w 9134892"/>
                <a:gd name="connsiteY9" fmla="*/ 1184713 h 2622980"/>
                <a:gd name="connsiteX10" fmla="*/ 3514247 w 9134892"/>
                <a:gd name="connsiteY10" fmla="*/ 1539453 h 2622980"/>
                <a:gd name="connsiteX11" fmla="*/ 3623629 w 9134892"/>
                <a:gd name="connsiteY11" fmla="*/ 1539453 h 2622980"/>
                <a:gd name="connsiteX12" fmla="*/ 3842393 w 9134892"/>
                <a:gd name="connsiteY12" fmla="*/ 1184713 h 2622980"/>
                <a:gd name="connsiteX13" fmla="*/ 3859788 w 9134892"/>
                <a:gd name="connsiteY13" fmla="*/ 1158210 h 2622980"/>
                <a:gd name="connsiteX14" fmla="*/ 3877184 w 9134892"/>
                <a:gd name="connsiteY14" fmla="*/ 1130067 h 2622980"/>
                <a:gd name="connsiteX15" fmla="*/ 3874725 w 9134892"/>
                <a:gd name="connsiteY15" fmla="*/ 1161579 h 2622980"/>
                <a:gd name="connsiteX16" fmla="*/ 3873905 w 9134892"/>
                <a:gd name="connsiteY16" fmla="*/ 1191452 h 2622980"/>
                <a:gd name="connsiteX17" fmla="*/ 3873905 w 9134892"/>
                <a:gd name="connsiteY17" fmla="*/ 1725156 h 2622980"/>
                <a:gd name="connsiteX18" fmla="*/ 4008150 w 9134892"/>
                <a:gd name="connsiteY18" fmla="*/ 1725156 h 2622980"/>
                <a:gd name="connsiteX19" fmla="*/ 4008150 w 9134892"/>
                <a:gd name="connsiteY19" fmla="*/ 896367 h 2622980"/>
                <a:gd name="connsiteX20" fmla="*/ 3878914 w 9134892"/>
                <a:gd name="connsiteY20" fmla="*/ 896367 h 2622980"/>
                <a:gd name="connsiteX21" fmla="*/ 3878914 w 9134892"/>
                <a:gd name="connsiteY21" fmla="*/ 896276 h 2622980"/>
                <a:gd name="connsiteX22" fmla="*/ 4296587 w 9134892"/>
                <a:gd name="connsiteY22" fmla="*/ 1725065 h 2622980"/>
                <a:gd name="connsiteX23" fmla="*/ 4563439 w 9134892"/>
                <a:gd name="connsiteY23" fmla="*/ 1073600 h 2622980"/>
                <a:gd name="connsiteX24" fmla="*/ 4570907 w 9134892"/>
                <a:gd name="connsiteY24" fmla="*/ 1052835 h 2622980"/>
                <a:gd name="connsiteX25" fmla="*/ 4578376 w 9134892"/>
                <a:gd name="connsiteY25" fmla="*/ 1027152 h 2622980"/>
                <a:gd name="connsiteX26" fmla="*/ 4585844 w 9134892"/>
                <a:gd name="connsiteY26" fmla="*/ 1052835 h 2622980"/>
                <a:gd name="connsiteX27" fmla="*/ 4593312 w 9134892"/>
                <a:gd name="connsiteY27" fmla="*/ 1073600 h 2622980"/>
                <a:gd name="connsiteX28" fmla="*/ 4739215 w 9134892"/>
                <a:gd name="connsiteY28" fmla="*/ 1428340 h 2622980"/>
                <a:gd name="connsiteX29" fmla="*/ 4425915 w 9134892"/>
                <a:gd name="connsiteY29" fmla="*/ 1428340 h 2622980"/>
                <a:gd name="connsiteX30" fmla="*/ 4507154 w 9134892"/>
                <a:gd name="connsiteY30" fmla="*/ 1549380 h 2622980"/>
                <a:gd name="connsiteX31" fmla="*/ 4787303 w 9134892"/>
                <a:gd name="connsiteY31" fmla="*/ 1549380 h 2622980"/>
                <a:gd name="connsiteX32" fmla="*/ 4860255 w 9134892"/>
                <a:gd name="connsiteY32" fmla="*/ 1725065 h 2622980"/>
                <a:gd name="connsiteX33" fmla="*/ 5002788 w 9134892"/>
                <a:gd name="connsiteY33" fmla="*/ 1725065 h 2622980"/>
                <a:gd name="connsiteX34" fmla="*/ 4653058 w 9134892"/>
                <a:gd name="connsiteY34" fmla="*/ 896276 h 2622980"/>
                <a:gd name="connsiteX35" fmla="*/ 4507246 w 9134892"/>
                <a:gd name="connsiteY35" fmla="*/ 896276 h 2622980"/>
                <a:gd name="connsiteX36" fmla="*/ 4157515 w 9134892"/>
                <a:gd name="connsiteY36" fmla="*/ 1725065 h 2622980"/>
                <a:gd name="connsiteX37" fmla="*/ 4296587 w 9134892"/>
                <a:gd name="connsiteY37" fmla="*/ 1725065 h 2622980"/>
                <a:gd name="connsiteX38" fmla="*/ 4296587 w 9134892"/>
                <a:gd name="connsiteY38" fmla="*/ 1725065 h 2622980"/>
                <a:gd name="connsiteX39" fmla="*/ 6385135 w 9134892"/>
                <a:gd name="connsiteY39" fmla="*/ 1725065 h 2622980"/>
                <a:gd name="connsiteX40" fmla="*/ 6721660 w 9134892"/>
                <a:gd name="connsiteY40" fmla="*/ 896276 h 2622980"/>
                <a:gd name="connsiteX41" fmla="*/ 6575757 w 9134892"/>
                <a:gd name="connsiteY41" fmla="*/ 896276 h 2622980"/>
                <a:gd name="connsiteX42" fmla="*/ 6338686 w 9134892"/>
                <a:gd name="connsiteY42" fmla="*/ 1521146 h 2622980"/>
                <a:gd name="connsiteX43" fmla="*/ 6315462 w 9134892"/>
                <a:gd name="connsiteY43" fmla="*/ 1594098 h 2622980"/>
                <a:gd name="connsiteX44" fmla="*/ 6292238 w 9134892"/>
                <a:gd name="connsiteY44" fmla="*/ 1521146 h 2622980"/>
                <a:gd name="connsiteX45" fmla="*/ 6055168 w 9134892"/>
                <a:gd name="connsiteY45" fmla="*/ 896276 h 2622980"/>
                <a:gd name="connsiteX46" fmla="*/ 5902707 w 9134892"/>
                <a:gd name="connsiteY46" fmla="*/ 896276 h 2622980"/>
                <a:gd name="connsiteX47" fmla="*/ 6239232 w 9134892"/>
                <a:gd name="connsiteY47" fmla="*/ 1725065 h 2622980"/>
                <a:gd name="connsiteX48" fmla="*/ 6385135 w 9134892"/>
                <a:gd name="connsiteY48" fmla="*/ 1725065 h 2622980"/>
                <a:gd name="connsiteX49" fmla="*/ 6385135 w 9134892"/>
                <a:gd name="connsiteY49" fmla="*/ 1725065 h 2622980"/>
                <a:gd name="connsiteX50" fmla="*/ 7669758 w 9134892"/>
                <a:gd name="connsiteY50" fmla="*/ 896276 h 2622980"/>
                <a:gd name="connsiteX51" fmla="*/ 7669758 w 9134892"/>
                <a:gd name="connsiteY51" fmla="*/ 1725065 h 2622980"/>
                <a:gd name="connsiteX52" fmla="*/ 8210110 w 9134892"/>
                <a:gd name="connsiteY52" fmla="*/ 1725065 h 2622980"/>
                <a:gd name="connsiteX53" fmla="*/ 8210110 w 9134892"/>
                <a:gd name="connsiteY53" fmla="*/ 1602386 h 2622980"/>
                <a:gd name="connsiteX54" fmla="*/ 7805643 w 9134892"/>
                <a:gd name="connsiteY54" fmla="*/ 1602386 h 2622980"/>
                <a:gd name="connsiteX55" fmla="*/ 7805643 w 9134892"/>
                <a:gd name="connsiteY55" fmla="*/ 896276 h 2622980"/>
                <a:gd name="connsiteX56" fmla="*/ 7669758 w 9134892"/>
                <a:gd name="connsiteY56" fmla="*/ 896276 h 2622980"/>
                <a:gd name="connsiteX57" fmla="*/ 7669758 w 9134892"/>
                <a:gd name="connsiteY57" fmla="*/ 896276 h 2622980"/>
                <a:gd name="connsiteX58" fmla="*/ 8374228 w 9134892"/>
                <a:gd name="connsiteY58" fmla="*/ 896276 h 2622980"/>
                <a:gd name="connsiteX59" fmla="*/ 8374228 w 9134892"/>
                <a:gd name="connsiteY59" fmla="*/ 1725065 h 2622980"/>
                <a:gd name="connsiteX60" fmla="*/ 8919589 w 9134892"/>
                <a:gd name="connsiteY60" fmla="*/ 1725065 h 2622980"/>
                <a:gd name="connsiteX61" fmla="*/ 8919589 w 9134892"/>
                <a:gd name="connsiteY61" fmla="*/ 1602386 h 2622980"/>
                <a:gd name="connsiteX62" fmla="*/ 8510204 w 9134892"/>
                <a:gd name="connsiteY62" fmla="*/ 1602386 h 2622980"/>
                <a:gd name="connsiteX63" fmla="*/ 8510204 w 9134892"/>
                <a:gd name="connsiteY63" fmla="*/ 896276 h 2622980"/>
                <a:gd name="connsiteX64" fmla="*/ 8374228 w 9134892"/>
                <a:gd name="connsiteY64" fmla="*/ 896276 h 2622980"/>
                <a:gd name="connsiteX65" fmla="*/ 8374228 w 9134892"/>
                <a:gd name="connsiteY65" fmla="*/ 896276 h 2622980"/>
                <a:gd name="connsiteX66" fmla="*/ 7011736 w 9134892"/>
                <a:gd name="connsiteY66" fmla="*/ 1018955 h 2622980"/>
                <a:gd name="connsiteX67" fmla="*/ 7445985 w 9134892"/>
                <a:gd name="connsiteY67" fmla="*/ 1018955 h 2622980"/>
                <a:gd name="connsiteX68" fmla="*/ 7445985 w 9134892"/>
                <a:gd name="connsiteY68" fmla="*/ 896276 h 2622980"/>
                <a:gd name="connsiteX69" fmla="*/ 6877399 w 9134892"/>
                <a:gd name="connsiteY69" fmla="*/ 896276 h 2622980"/>
                <a:gd name="connsiteX70" fmla="*/ 6877399 w 9134892"/>
                <a:gd name="connsiteY70" fmla="*/ 1725065 h 2622980"/>
                <a:gd name="connsiteX71" fmla="*/ 7454273 w 9134892"/>
                <a:gd name="connsiteY71" fmla="*/ 1725065 h 2622980"/>
                <a:gd name="connsiteX72" fmla="*/ 7454273 w 9134892"/>
                <a:gd name="connsiteY72" fmla="*/ 1602386 h 2622980"/>
                <a:gd name="connsiteX73" fmla="*/ 7011736 w 9134892"/>
                <a:gd name="connsiteY73" fmla="*/ 1602386 h 2622980"/>
                <a:gd name="connsiteX74" fmla="*/ 7011736 w 9134892"/>
                <a:gd name="connsiteY74" fmla="*/ 1018955 h 2622980"/>
                <a:gd name="connsiteX75" fmla="*/ 7011736 w 9134892"/>
                <a:gd name="connsiteY75" fmla="*/ 1018955 h 2622980"/>
                <a:gd name="connsiteX76" fmla="*/ 5803344 w 9134892"/>
                <a:gd name="connsiteY76" fmla="*/ 1144913 h 2622980"/>
                <a:gd name="connsiteX77" fmla="*/ 5731212 w 9134892"/>
                <a:gd name="connsiteY77" fmla="*/ 962579 h 2622980"/>
                <a:gd name="connsiteX78" fmla="*/ 5490043 w 9134892"/>
                <a:gd name="connsiteY78" fmla="*/ 896276 h 2622980"/>
                <a:gd name="connsiteX79" fmla="*/ 5151879 w 9134892"/>
                <a:gd name="connsiteY79" fmla="*/ 896276 h 2622980"/>
                <a:gd name="connsiteX80" fmla="*/ 5151879 w 9134892"/>
                <a:gd name="connsiteY80" fmla="*/ 1725065 h 2622980"/>
                <a:gd name="connsiteX81" fmla="*/ 5287764 w 9134892"/>
                <a:gd name="connsiteY81" fmla="*/ 1725065 h 2622980"/>
                <a:gd name="connsiteX82" fmla="*/ 5287764 w 9134892"/>
                <a:gd name="connsiteY82" fmla="*/ 1018955 h 2622980"/>
                <a:gd name="connsiteX83" fmla="*/ 5494962 w 9134892"/>
                <a:gd name="connsiteY83" fmla="*/ 1018955 h 2622980"/>
                <a:gd name="connsiteX84" fmla="*/ 5662358 w 9134892"/>
                <a:gd name="connsiteY84" fmla="*/ 1156570 h 2622980"/>
                <a:gd name="connsiteX85" fmla="*/ 5481664 w 9134892"/>
                <a:gd name="connsiteY85" fmla="*/ 1304113 h 2622980"/>
                <a:gd name="connsiteX86" fmla="*/ 5372282 w 9134892"/>
                <a:gd name="connsiteY86" fmla="*/ 1304113 h 2622980"/>
                <a:gd name="connsiteX87" fmla="*/ 5294413 w 9134892"/>
                <a:gd name="connsiteY87" fmla="*/ 1423422 h 2622980"/>
                <a:gd name="connsiteX88" fmla="*/ 5478386 w 9134892"/>
                <a:gd name="connsiteY88" fmla="*/ 1423422 h 2622980"/>
                <a:gd name="connsiteX89" fmla="*/ 5707168 w 9134892"/>
                <a:gd name="connsiteY89" fmla="*/ 1725156 h 2622980"/>
                <a:gd name="connsiteX90" fmla="*/ 5871286 w 9134892"/>
                <a:gd name="connsiteY90" fmla="*/ 1725156 h 2622980"/>
                <a:gd name="connsiteX91" fmla="*/ 5621010 w 9134892"/>
                <a:gd name="connsiteY91" fmla="*/ 1393640 h 2622980"/>
                <a:gd name="connsiteX92" fmla="*/ 5803344 w 9134892"/>
                <a:gd name="connsiteY92" fmla="*/ 1144913 h 2622980"/>
                <a:gd name="connsiteX93" fmla="*/ 5803344 w 9134892"/>
                <a:gd name="connsiteY93" fmla="*/ 1144913 h 2622980"/>
                <a:gd name="connsiteX94" fmla="*/ 5803344 w 9134892"/>
                <a:gd name="connsiteY94" fmla="*/ 1144913 h 2622980"/>
                <a:gd name="connsiteX95" fmla="*/ 7387970 w 9134892"/>
                <a:gd name="connsiteY95" fmla="*/ 1247646 h 2622980"/>
                <a:gd name="connsiteX96" fmla="*/ 7020024 w 9134892"/>
                <a:gd name="connsiteY96" fmla="*/ 1247646 h 2622980"/>
                <a:gd name="connsiteX97" fmla="*/ 7102903 w 9134892"/>
                <a:gd name="connsiteY97" fmla="*/ 1370325 h 2622980"/>
                <a:gd name="connsiteX98" fmla="*/ 7387970 w 9134892"/>
                <a:gd name="connsiteY98" fmla="*/ 1370325 h 2622980"/>
                <a:gd name="connsiteX99" fmla="*/ 7387970 w 9134892"/>
                <a:gd name="connsiteY99" fmla="*/ 1247646 h 2622980"/>
                <a:gd name="connsiteX100" fmla="*/ 7387970 w 9134892"/>
                <a:gd name="connsiteY100" fmla="*/ 1247646 h 2622980"/>
                <a:gd name="connsiteX101" fmla="*/ 1019137 w 9134892"/>
                <a:gd name="connsiteY101" fmla="*/ 1011669 h 2622980"/>
                <a:gd name="connsiteX102" fmla="*/ 1293275 w 9134892"/>
                <a:gd name="connsiteY102" fmla="*/ 1292455 h 2622980"/>
                <a:gd name="connsiteX103" fmla="*/ 1311399 w 9134892"/>
                <a:gd name="connsiteY103" fmla="*/ 1302382 h 2622980"/>
                <a:gd name="connsiteX104" fmla="*/ 1329523 w 9134892"/>
                <a:gd name="connsiteY104" fmla="*/ 1292455 h 2622980"/>
                <a:gd name="connsiteX105" fmla="*/ 1603752 w 9134892"/>
                <a:gd name="connsiteY105" fmla="*/ 1011669 h 2622980"/>
                <a:gd name="connsiteX106" fmla="*/ 1613679 w 9134892"/>
                <a:gd name="connsiteY106" fmla="*/ 993545 h 2622980"/>
                <a:gd name="connsiteX107" fmla="*/ 1598834 w 9134892"/>
                <a:gd name="connsiteY107" fmla="*/ 980339 h 2622980"/>
                <a:gd name="connsiteX108" fmla="*/ 1024055 w 9134892"/>
                <a:gd name="connsiteY108" fmla="*/ 980339 h 2622980"/>
                <a:gd name="connsiteX109" fmla="*/ 1009210 w 9134892"/>
                <a:gd name="connsiteY109" fmla="*/ 993545 h 2622980"/>
                <a:gd name="connsiteX110" fmla="*/ 1019137 w 9134892"/>
                <a:gd name="connsiteY110" fmla="*/ 1011669 h 2622980"/>
                <a:gd name="connsiteX111" fmla="*/ 1019137 w 9134892"/>
                <a:gd name="connsiteY111" fmla="*/ 1011669 h 2622980"/>
                <a:gd name="connsiteX112" fmla="*/ 2622980 w 9134892"/>
                <a:gd name="connsiteY112" fmla="*/ 14845 h 2622980"/>
                <a:gd name="connsiteX113" fmla="*/ 2609774 w 9134892"/>
                <a:gd name="connsiteY113" fmla="*/ 0 h 2622980"/>
                <a:gd name="connsiteX114" fmla="*/ 2593289 w 9134892"/>
                <a:gd name="connsiteY114" fmla="*/ 8197 h 2622980"/>
                <a:gd name="connsiteX115" fmla="*/ 2368697 w 9134892"/>
                <a:gd name="connsiteY115" fmla="*/ 236159 h 2622980"/>
                <a:gd name="connsiteX116" fmla="*/ 2368697 w 9134892"/>
                <a:gd name="connsiteY116" fmla="*/ 2385090 h 2622980"/>
                <a:gd name="connsiteX117" fmla="*/ 2368697 w 9134892"/>
                <a:gd name="connsiteY117" fmla="*/ 2385090 h 2622980"/>
                <a:gd name="connsiteX118" fmla="*/ 2593289 w 9134892"/>
                <a:gd name="connsiteY118" fmla="*/ 2614692 h 2622980"/>
                <a:gd name="connsiteX119" fmla="*/ 2609774 w 9134892"/>
                <a:gd name="connsiteY119" fmla="*/ 2622980 h 2622980"/>
                <a:gd name="connsiteX120" fmla="*/ 2622980 w 9134892"/>
                <a:gd name="connsiteY120" fmla="*/ 2608135 h 2622980"/>
                <a:gd name="connsiteX121" fmla="*/ 2622980 w 9134892"/>
                <a:gd name="connsiteY121" fmla="*/ 14845 h 2622980"/>
                <a:gd name="connsiteX122" fmla="*/ 0 w 9134892"/>
                <a:gd name="connsiteY122" fmla="*/ 2608135 h 2622980"/>
                <a:gd name="connsiteX123" fmla="*/ 13206 w 9134892"/>
                <a:gd name="connsiteY123" fmla="*/ 2622980 h 2622980"/>
                <a:gd name="connsiteX124" fmla="*/ 29691 w 9134892"/>
                <a:gd name="connsiteY124" fmla="*/ 2614692 h 2622980"/>
                <a:gd name="connsiteX125" fmla="*/ 254283 w 9134892"/>
                <a:gd name="connsiteY125" fmla="*/ 2385090 h 2622980"/>
                <a:gd name="connsiteX126" fmla="*/ 254283 w 9134892"/>
                <a:gd name="connsiteY126" fmla="*/ 2385090 h 2622980"/>
                <a:gd name="connsiteX127" fmla="*/ 254283 w 9134892"/>
                <a:gd name="connsiteY127" fmla="*/ 236159 h 2622980"/>
                <a:gd name="connsiteX128" fmla="*/ 29691 w 9134892"/>
                <a:gd name="connsiteY128" fmla="*/ 8197 h 2622980"/>
                <a:gd name="connsiteX129" fmla="*/ 13206 w 9134892"/>
                <a:gd name="connsiteY129" fmla="*/ 0 h 2622980"/>
                <a:gd name="connsiteX130" fmla="*/ 0 w 9134892"/>
                <a:gd name="connsiteY130" fmla="*/ 14845 h 2622980"/>
                <a:gd name="connsiteX131" fmla="*/ 0 w 9134892"/>
                <a:gd name="connsiteY131" fmla="*/ 2608135 h 2622980"/>
                <a:gd name="connsiteX132" fmla="*/ 584251 w 9134892"/>
                <a:gd name="connsiteY132" fmla="*/ 572138 h 2622980"/>
                <a:gd name="connsiteX133" fmla="*/ 2038638 w 9134892"/>
                <a:gd name="connsiteY133" fmla="*/ 572138 h 2622980"/>
                <a:gd name="connsiteX134" fmla="*/ 2243012 w 9134892"/>
                <a:gd name="connsiteY134" fmla="*/ 364303 h 2622980"/>
                <a:gd name="connsiteX135" fmla="*/ 2251300 w 9134892"/>
                <a:gd name="connsiteY135" fmla="*/ 347727 h 2622980"/>
                <a:gd name="connsiteX136" fmla="*/ 2236455 w 9134892"/>
                <a:gd name="connsiteY136" fmla="*/ 334521 h 2622980"/>
                <a:gd name="connsiteX137" fmla="*/ 386525 w 9134892"/>
                <a:gd name="connsiteY137" fmla="*/ 334521 h 2622980"/>
                <a:gd name="connsiteX138" fmla="*/ 371680 w 9134892"/>
                <a:gd name="connsiteY138" fmla="*/ 347727 h 2622980"/>
                <a:gd name="connsiteX139" fmla="*/ 379968 w 9134892"/>
                <a:gd name="connsiteY139" fmla="*/ 364303 h 2622980"/>
                <a:gd name="connsiteX140" fmla="*/ 584251 w 9134892"/>
                <a:gd name="connsiteY140" fmla="*/ 572138 h 2622980"/>
                <a:gd name="connsiteX141" fmla="*/ 379877 w 9134892"/>
                <a:gd name="connsiteY141" fmla="*/ 2258768 h 2622980"/>
                <a:gd name="connsiteX142" fmla="*/ 371589 w 9134892"/>
                <a:gd name="connsiteY142" fmla="*/ 2275344 h 2622980"/>
                <a:gd name="connsiteX143" fmla="*/ 386434 w 9134892"/>
                <a:gd name="connsiteY143" fmla="*/ 2288550 h 2622980"/>
                <a:gd name="connsiteX144" fmla="*/ 2236364 w 9134892"/>
                <a:gd name="connsiteY144" fmla="*/ 2288550 h 2622980"/>
                <a:gd name="connsiteX145" fmla="*/ 2251209 w 9134892"/>
                <a:gd name="connsiteY145" fmla="*/ 2275344 h 2622980"/>
                <a:gd name="connsiteX146" fmla="*/ 2242921 w 9134892"/>
                <a:gd name="connsiteY146" fmla="*/ 2258768 h 2622980"/>
                <a:gd name="connsiteX147" fmla="*/ 2038547 w 9134892"/>
                <a:gd name="connsiteY147" fmla="*/ 2050934 h 2622980"/>
                <a:gd name="connsiteX148" fmla="*/ 584251 w 9134892"/>
                <a:gd name="connsiteY148" fmla="*/ 2050934 h 2622980"/>
                <a:gd name="connsiteX149" fmla="*/ 379877 w 9134892"/>
                <a:gd name="connsiteY149" fmla="*/ 2258768 h 2622980"/>
                <a:gd name="connsiteX150" fmla="*/ 1929257 w 9134892"/>
                <a:gd name="connsiteY150" fmla="*/ 1940186 h 2622980"/>
                <a:gd name="connsiteX151" fmla="*/ 1945741 w 9134892"/>
                <a:gd name="connsiteY151" fmla="*/ 1948382 h 2622980"/>
                <a:gd name="connsiteX152" fmla="*/ 1958947 w 9134892"/>
                <a:gd name="connsiteY152" fmla="*/ 1933537 h 2622980"/>
                <a:gd name="connsiteX153" fmla="*/ 1958947 w 9134892"/>
                <a:gd name="connsiteY153" fmla="*/ 1933537 h 2622980"/>
                <a:gd name="connsiteX154" fmla="*/ 1958947 w 9134892"/>
                <a:gd name="connsiteY154" fmla="*/ 689443 h 2622980"/>
                <a:gd name="connsiteX155" fmla="*/ 1945741 w 9134892"/>
                <a:gd name="connsiteY155" fmla="*/ 674598 h 2622980"/>
                <a:gd name="connsiteX156" fmla="*/ 1929257 w 9134892"/>
                <a:gd name="connsiteY156" fmla="*/ 682886 h 2622980"/>
                <a:gd name="connsiteX157" fmla="*/ 1716139 w 9134892"/>
                <a:gd name="connsiteY157" fmla="*/ 899464 h 2622980"/>
                <a:gd name="connsiteX158" fmla="*/ 1716139 w 9134892"/>
                <a:gd name="connsiteY158" fmla="*/ 1723699 h 2622980"/>
                <a:gd name="connsiteX159" fmla="*/ 1929257 w 9134892"/>
                <a:gd name="connsiteY159" fmla="*/ 1940186 h 2622980"/>
                <a:gd name="connsiteX160" fmla="*/ 906841 w 9134892"/>
                <a:gd name="connsiteY160" fmla="*/ 1723608 h 2622980"/>
                <a:gd name="connsiteX161" fmla="*/ 906841 w 9134892"/>
                <a:gd name="connsiteY161" fmla="*/ 899373 h 2622980"/>
                <a:gd name="connsiteX162" fmla="*/ 693724 w 9134892"/>
                <a:gd name="connsiteY162" fmla="*/ 682795 h 2622980"/>
                <a:gd name="connsiteX163" fmla="*/ 677239 w 9134892"/>
                <a:gd name="connsiteY163" fmla="*/ 674507 h 2622980"/>
                <a:gd name="connsiteX164" fmla="*/ 664033 w 9134892"/>
                <a:gd name="connsiteY164" fmla="*/ 689352 h 2622980"/>
                <a:gd name="connsiteX165" fmla="*/ 664033 w 9134892"/>
                <a:gd name="connsiteY165" fmla="*/ 1933537 h 2622980"/>
                <a:gd name="connsiteX166" fmla="*/ 664033 w 9134892"/>
                <a:gd name="connsiteY166" fmla="*/ 1933537 h 2622980"/>
                <a:gd name="connsiteX167" fmla="*/ 677239 w 9134892"/>
                <a:gd name="connsiteY167" fmla="*/ 1948382 h 2622980"/>
                <a:gd name="connsiteX168" fmla="*/ 693724 w 9134892"/>
                <a:gd name="connsiteY168" fmla="*/ 1940186 h 2622980"/>
                <a:gd name="connsiteX169" fmla="*/ 906841 w 9134892"/>
                <a:gd name="connsiteY169" fmla="*/ 1723608 h 2622980"/>
                <a:gd name="connsiteX170" fmla="*/ 8914034 w 9134892"/>
                <a:gd name="connsiteY170" fmla="*/ 896185 h 2622980"/>
                <a:gd name="connsiteX171" fmla="*/ 8914034 w 9134892"/>
                <a:gd name="connsiteY171" fmla="*/ 911486 h 2622980"/>
                <a:gd name="connsiteX172" fmla="*/ 8951921 w 9134892"/>
                <a:gd name="connsiteY172" fmla="*/ 911486 h 2622980"/>
                <a:gd name="connsiteX173" fmla="*/ 8951921 w 9134892"/>
                <a:gd name="connsiteY173" fmla="*/ 1001104 h 2622980"/>
                <a:gd name="connsiteX174" fmla="*/ 8968862 w 9134892"/>
                <a:gd name="connsiteY174" fmla="*/ 1001104 h 2622980"/>
                <a:gd name="connsiteX175" fmla="*/ 8968862 w 9134892"/>
                <a:gd name="connsiteY175" fmla="*/ 911486 h 2622980"/>
                <a:gd name="connsiteX176" fmla="*/ 9006749 w 9134892"/>
                <a:gd name="connsiteY176" fmla="*/ 911486 h 2622980"/>
                <a:gd name="connsiteX177" fmla="*/ 9006749 w 9134892"/>
                <a:gd name="connsiteY177" fmla="*/ 896185 h 2622980"/>
                <a:gd name="connsiteX178" fmla="*/ 8914034 w 9134892"/>
                <a:gd name="connsiteY178" fmla="*/ 896185 h 2622980"/>
                <a:gd name="connsiteX179" fmla="*/ 9123690 w 9134892"/>
                <a:gd name="connsiteY179" fmla="*/ 896185 h 2622980"/>
                <a:gd name="connsiteX180" fmla="*/ 9084892 w 9134892"/>
                <a:gd name="connsiteY180" fmla="*/ 958298 h 2622980"/>
                <a:gd name="connsiteX181" fmla="*/ 9046458 w 9134892"/>
                <a:gd name="connsiteY181" fmla="*/ 896185 h 2622980"/>
                <a:gd name="connsiteX182" fmla="*/ 9029245 w 9134892"/>
                <a:gd name="connsiteY182" fmla="*/ 896185 h 2622980"/>
                <a:gd name="connsiteX183" fmla="*/ 9029245 w 9134892"/>
                <a:gd name="connsiteY183" fmla="*/ 1001195 h 2622980"/>
                <a:gd name="connsiteX184" fmla="*/ 9046458 w 9134892"/>
                <a:gd name="connsiteY184" fmla="*/ 1001195 h 2622980"/>
                <a:gd name="connsiteX185" fmla="*/ 9046458 w 9134892"/>
                <a:gd name="connsiteY185" fmla="*/ 933617 h 2622980"/>
                <a:gd name="connsiteX186" fmla="*/ 9046367 w 9134892"/>
                <a:gd name="connsiteY186" fmla="*/ 929883 h 2622980"/>
                <a:gd name="connsiteX187" fmla="*/ 9046094 w 9134892"/>
                <a:gd name="connsiteY187" fmla="*/ 925876 h 2622980"/>
                <a:gd name="connsiteX188" fmla="*/ 9049646 w 9134892"/>
                <a:gd name="connsiteY188" fmla="*/ 932797 h 2622980"/>
                <a:gd name="connsiteX189" fmla="*/ 9077606 w 9134892"/>
                <a:gd name="connsiteY189" fmla="*/ 977698 h 2622980"/>
                <a:gd name="connsiteX190" fmla="*/ 9091449 w 9134892"/>
                <a:gd name="connsiteY190" fmla="*/ 977698 h 2622980"/>
                <a:gd name="connsiteX191" fmla="*/ 9119137 w 9134892"/>
                <a:gd name="connsiteY191" fmla="*/ 932797 h 2622980"/>
                <a:gd name="connsiteX192" fmla="*/ 9121322 w 9134892"/>
                <a:gd name="connsiteY192" fmla="*/ 929428 h 2622980"/>
                <a:gd name="connsiteX193" fmla="*/ 9123508 w 9134892"/>
                <a:gd name="connsiteY193" fmla="*/ 925876 h 2622980"/>
                <a:gd name="connsiteX194" fmla="*/ 9123234 w 9134892"/>
                <a:gd name="connsiteY194" fmla="*/ 929883 h 2622980"/>
                <a:gd name="connsiteX195" fmla="*/ 9123144 w 9134892"/>
                <a:gd name="connsiteY195" fmla="*/ 933617 h 2622980"/>
                <a:gd name="connsiteX196" fmla="*/ 9123144 w 9134892"/>
                <a:gd name="connsiteY196" fmla="*/ 1001195 h 2622980"/>
                <a:gd name="connsiteX197" fmla="*/ 9140175 w 9134892"/>
                <a:gd name="connsiteY197" fmla="*/ 1001195 h 2622980"/>
                <a:gd name="connsiteX198" fmla="*/ 9140175 w 9134892"/>
                <a:gd name="connsiteY198" fmla="*/ 896185 h 2622980"/>
                <a:gd name="connsiteX199" fmla="*/ 9123690 w 9134892"/>
                <a:gd name="connsiteY199" fmla="*/ 896185 h 2622980"/>
                <a:gd name="connsiteX200" fmla="*/ 9123690 w 9134892"/>
                <a:gd name="connsiteY200" fmla="*/ 896185 h 26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9134892" h="2622980">
                  <a:moveTo>
                    <a:pt x="3878914" y="896276"/>
                  </a:moveTo>
                  <a:lnTo>
                    <a:pt x="3572262" y="1386901"/>
                  </a:lnTo>
                  <a:lnTo>
                    <a:pt x="3268889" y="896276"/>
                  </a:lnTo>
                  <a:lnTo>
                    <a:pt x="3133004" y="896276"/>
                  </a:lnTo>
                  <a:lnTo>
                    <a:pt x="3133004" y="1725065"/>
                  </a:lnTo>
                  <a:lnTo>
                    <a:pt x="3268889" y="1725065"/>
                  </a:lnTo>
                  <a:lnTo>
                    <a:pt x="3268889" y="1191361"/>
                  </a:lnTo>
                  <a:cubicBezTo>
                    <a:pt x="3268889" y="1181434"/>
                    <a:pt x="3268616" y="1171416"/>
                    <a:pt x="3268069" y="1161488"/>
                  </a:cubicBezTo>
                  <a:cubicBezTo>
                    <a:pt x="3267523" y="1151561"/>
                    <a:pt x="3266703" y="1141087"/>
                    <a:pt x="3265610" y="1129976"/>
                  </a:cubicBezTo>
                  <a:cubicBezTo>
                    <a:pt x="3272259" y="1147645"/>
                    <a:pt x="3281640" y="1165951"/>
                    <a:pt x="3293753" y="1184713"/>
                  </a:cubicBezTo>
                  <a:lnTo>
                    <a:pt x="3514247" y="1539453"/>
                  </a:lnTo>
                  <a:lnTo>
                    <a:pt x="3623629" y="1539453"/>
                  </a:lnTo>
                  <a:lnTo>
                    <a:pt x="3842393" y="1184713"/>
                  </a:lnTo>
                  <a:cubicBezTo>
                    <a:pt x="3847857" y="1175878"/>
                    <a:pt x="3853686" y="1167044"/>
                    <a:pt x="3859788" y="1158210"/>
                  </a:cubicBezTo>
                  <a:cubicBezTo>
                    <a:pt x="3865890" y="1149375"/>
                    <a:pt x="3871628" y="1139995"/>
                    <a:pt x="3877184" y="1130067"/>
                  </a:cubicBezTo>
                  <a:cubicBezTo>
                    <a:pt x="3876091" y="1141179"/>
                    <a:pt x="3875271" y="1151652"/>
                    <a:pt x="3874725" y="1161579"/>
                  </a:cubicBezTo>
                  <a:cubicBezTo>
                    <a:pt x="3874178" y="1171507"/>
                    <a:pt x="3873905" y="1181434"/>
                    <a:pt x="3873905" y="1191452"/>
                  </a:cubicBezTo>
                  <a:lnTo>
                    <a:pt x="3873905" y="1725156"/>
                  </a:lnTo>
                  <a:lnTo>
                    <a:pt x="4008150" y="1725156"/>
                  </a:lnTo>
                  <a:lnTo>
                    <a:pt x="4008150" y="896367"/>
                  </a:lnTo>
                  <a:lnTo>
                    <a:pt x="3878914" y="896367"/>
                  </a:lnTo>
                  <a:lnTo>
                    <a:pt x="3878914" y="896276"/>
                  </a:lnTo>
                  <a:close/>
                  <a:moveTo>
                    <a:pt x="4296587" y="1725065"/>
                  </a:moveTo>
                  <a:lnTo>
                    <a:pt x="4563439" y="1073600"/>
                  </a:lnTo>
                  <a:cubicBezTo>
                    <a:pt x="4565625" y="1066952"/>
                    <a:pt x="4568175" y="1060030"/>
                    <a:pt x="4570907" y="1052835"/>
                  </a:cubicBezTo>
                  <a:cubicBezTo>
                    <a:pt x="4573640" y="1045640"/>
                    <a:pt x="4576099" y="1037079"/>
                    <a:pt x="4578376" y="1027152"/>
                  </a:cubicBezTo>
                  <a:cubicBezTo>
                    <a:pt x="4580561" y="1037079"/>
                    <a:pt x="4583111" y="1045640"/>
                    <a:pt x="4585844" y="1052835"/>
                  </a:cubicBezTo>
                  <a:cubicBezTo>
                    <a:pt x="4588576" y="1060030"/>
                    <a:pt x="4591035" y="1066952"/>
                    <a:pt x="4593312" y="1073600"/>
                  </a:cubicBezTo>
                  <a:lnTo>
                    <a:pt x="4739215" y="1428340"/>
                  </a:lnTo>
                  <a:lnTo>
                    <a:pt x="4425915" y="1428340"/>
                  </a:lnTo>
                  <a:lnTo>
                    <a:pt x="4507154" y="1549380"/>
                  </a:lnTo>
                  <a:lnTo>
                    <a:pt x="4787303" y="1549380"/>
                  </a:lnTo>
                  <a:lnTo>
                    <a:pt x="4860255" y="1725065"/>
                  </a:lnTo>
                  <a:lnTo>
                    <a:pt x="5002788" y="1725065"/>
                  </a:lnTo>
                  <a:lnTo>
                    <a:pt x="4653058" y="896276"/>
                  </a:lnTo>
                  <a:lnTo>
                    <a:pt x="4507246" y="896276"/>
                  </a:lnTo>
                  <a:lnTo>
                    <a:pt x="4157515" y="1725065"/>
                  </a:lnTo>
                  <a:lnTo>
                    <a:pt x="4296587" y="1725065"/>
                  </a:lnTo>
                  <a:lnTo>
                    <a:pt x="4296587" y="1725065"/>
                  </a:lnTo>
                  <a:close/>
                  <a:moveTo>
                    <a:pt x="6385135" y="1725065"/>
                  </a:moveTo>
                  <a:lnTo>
                    <a:pt x="6721660" y="896276"/>
                  </a:lnTo>
                  <a:lnTo>
                    <a:pt x="6575757" y="896276"/>
                  </a:lnTo>
                  <a:lnTo>
                    <a:pt x="6338686" y="1521146"/>
                  </a:lnTo>
                  <a:cubicBezTo>
                    <a:pt x="6330945" y="1542185"/>
                    <a:pt x="6323204" y="1566502"/>
                    <a:pt x="6315462" y="1594098"/>
                  </a:cubicBezTo>
                  <a:cubicBezTo>
                    <a:pt x="6307721" y="1566502"/>
                    <a:pt x="6299979" y="1542185"/>
                    <a:pt x="6292238" y="1521146"/>
                  </a:cubicBezTo>
                  <a:lnTo>
                    <a:pt x="6055168" y="896276"/>
                  </a:lnTo>
                  <a:lnTo>
                    <a:pt x="5902707" y="896276"/>
                  </a:lnTo>
                  <a:lnTo>
                    <a:pt x="6239232" y="1725065"/>
                  </a:lnTo>
                  <a:lnTo>
                    <a:pt x="6385135" y="1725065"/>
                  </a:lnTo>
                  <a:lnTo>
                    <a:pt x="6385135" y="1725065"/>
                  </a:lnTo>
                  <a:close/>
                  <a:moveTo>
                    <a:pt x="7669758" y="896276"/>
                  </a:moveTo>
                  <a:lnTo>
                    <a:pt x="7669758" y="1725065"/>
                  </a:lnTo>
                  <a:lnTo>
                    <a:pt x="8210110" y="1725065"/>
                  </a:lnTo>
                  <a:lnTo>
                    <a:pt x="8210110" y="1602386"/>
                  </a:lnTo>
                  <a:lnTo>
                    <a:pt x="7805643" y="1602386"/>
                  </a:lnTo>
                  <a:lnTo>
                    <a:pt x="7805643" y="896276"/>
                  </a:lnTo>
                  <a:lnTo>
                    <a:pt x="7669758" y="896276"/>
                  </a:lnTo>
                  <a:lnTo>
                    <a:pt x="7669758" y="896276"/>
                  </a:lnTo>
                  <a:close/>
                  <a:moveTo>
                    <a:pt x="8374228" y="896276"/>
                  </a:moveTo>
                  <a:lnTo>
                    <a:pt x="8374228" y="1725065"/>
                  </a:lnTo>
                  <a:lnTo>
                    <a:pt x="8919589" y="1725065"/>
                  </a:lnTo>
                  <a:lnTo>
                    <a:pt x="8919589" y="1602386"/>
                  </a:lnTo>
                  <a:lnTo>
                    <a:pt x="8510204" y="1602386"/>
                  </a:lnTo>
                  <a:lnTo>
                    <a:pt x="8510204" y="896276"/>
                  </a:lnTo>
                  <a:lnTo>
                    <a:pt x="8374228" y="896276"/>
                  </a:lnTo>
                  <a:lnTo>
                    <a:pt x="8374228" y="896276"/>
                  </a:lnTo>
                  <a:close/>
                  <a:moveTo>
                    <a:pt x="7011736" y="1018955"/>
                  </a:moveTo>
                  <a:lnTo>
                    <a:pt x="7445985" y="1018955"/>
                  </a:lnTo>
                  <a:lnTo>
                    <a:pt x="7445985" y="896276"/>
                  </a:lnTo>
                  <a:lnTo>
                    <a:pt x="6877399" y="896276"/>
                  </a:lnTo>
                  <a:lnTo>
                    <a:pt x="6877399" y="1725065"/>
                  </a:lnTo>
                  <a:lnTo>
                    <a:pt x="7454273" y="1725065"/>
                  </a:lnTo>
                  <a:lnTo>
                    <a:pt x="7454273" y="1602386"/>
                  </a:lnTo>
                  <a:lnTo>
                    <a:pt x="7011736" y="1602386"/>
                  </a:lnTo>
                  <a:lnTo>
                    <a:pt x="7011736" y="1018955"/>
                  </a:lnTo>
                  <a:lnTo>
                    <a:pt x="7011736" y="1018955"/>
                  </a:lnTo>
                  <a:close/>
                  <a:moveTo>
                    <a:pt x="5803344" y="1144913"/>
                  </a:moveTo>
                  <a:cubicBezTo>
                    <a:pt x="5803344" y="1067589"/>
                    <a:pt x="5779300" y="1006842"/>
                    <a:pt x="5731212" y="962579"/>
                  </a:cubicBezTo>
                  <a:cubicBezTo>
                    <a:pt x="5683124" y="918407"/>
                    <a:pt x="5602795" y="896276"/>
                    <a:pt x="5490043" y="896276"/>
                  </a:cubicBezTo>
                  <a:lnTo>
                    <a:pt x="5151879" y="896276"/>
                  </a:lnTo>
                  <a:lnTo>
                    <a:pt x="5151879" y="1725065"/>
                  </a:lnTo>
                  <a:lnTo>
                    <a:pt x="5287764" y="1725065"/>
                  </a:lnTo>
                  <a:lnTo>
                    <a:pt x="5287764" y="1018955"/>
                  </a:lnTo>
                  <a:lnTo>
                    <a:pt x="5494962" y="1018955"/>
                  </a:lnTo>
                  <a:cubicBezTo>
                    <a:pt x="5606529" y="1018955"/>
                    <a:pt x="5662358" y="1064857"/>
                    <a:pt x="5662358" y="1156570"/>
                  </a:cubicBezTo>
                  <a:cubicBezTo>
                    <a:pt x="5662358" y="1254932"/>
                    <a:pt x="5602066" y="1304113"/>
                    <a:pt x="5481664" y="1304113"/>
                  </a:cubicBezTo>
                  <a:lnTo>
                    <a:pt x="5372282" y="1304113"/>
                  </a:lnTo>
                  <a:lnTo>
                    <a:pt x="5294413" y="1423422"/>
                  </a:lnTo>
                  <a:lnTo>
                    <a:pt x="5478386" y="1423422"/>
                  </a:lnTo>
                  <a:lnTo>
                    <a:pt x="5707168" y="1725156"/>
                  </a:lnTo>
                  <a:lnTo>
                    <a:pt x="5871286" y="1725156"/>
                  </a:lnTo>
                  <a:lnTo>
                    <a:pt x="5621010" y="1393640"/>
                  </a:lnTo>
                  <a:cubicBezTo>
                    <a:pt x="5742596" y="1349378"/>
                    <a:pt x="5803344" y="1266499"/>
                    <a:pt x="5803344" y="1144913"/>
                  </a:cubicBezTo>
                  <a:lnTo>
                    <a:pt x="5803344" y="1144913"/>
                  </a:lnTo>
                  <a:lnTo>
                    <a:pt x="5803344" y="1144913"/>
                  </a:lnTo>
                  <a:close/>
                  <a:moveTo>
                    <a:pt x="7387970" y="1247646"/>
                  </a:moveTo>
                  <a:lnTo>
                    <a:pt x="7020024" y="1247646"/>
                  </a:lnTo>
                  <a:lnTo>
                    <a:pt x="7102903" y="1370325"/>
                  </a:lnTo>
                  <a:lnTo>
                    <a:pt x="7387970" y="1370325"/>
                  </a:lnTo>
                  <a:lnTo>
                    <a:pt x="7387970" y="1247646"/>
                  </a:lnTo>
                  <a:lnTo>
                    <a:pt x="7387970" y="1247646"/>
                  </a:lnTo>
                  <a:close/>
                  <a:moveTo>
                    <a:pt x="1019137" y="1011669"/>
                  </a:moveTo>
                  <a:lnTo>
                    <a:pt x="1293275" y="1292455"/>
                  </a:lnTo>
                  <a:cubicBezTo>
                    <a:pt x="1299923" y="1299104"/>
                    <a:pt x="1305934" y="1302382"/>
                    <a:pt x="1311399" y="1302382"/>
                  </a:cubicBezTo>
                  <a:cubicBezTo>
                    <a:pt x="1316955" y="1302382"/>
                    <a:pt x="1322966" y="1299104"/>
                    <a:pt x="1329523" y="1292455"/>
                  </a:cubicBezTo>
                  <a:lnTo>
                    <a:pt x="1603752" y="1011669"/>
                  </a:lnTo>
                  <a:cubicBezTo>
                    <a:pt x="1610401" y="1005020"/>
                    <a:pt x="1613679" y="999009"/>
                    <a:pt x="1613679" y="993545"/>
                  </a:cubicBezTo>
                  <a:cubicBezTo>
                    <a:pt x="1613679" y="984801"/>
                    <a:pt x="1608761" y="980339"/>
                    <a:pt x="1598834" y="980339"/>
                  </a:cubicBezTo>
                  <a:lnTo>
                    <a:pt x="1024055" y="980339"/>
                  </a:lnTo>
                  <a:cubicBezTo>
                    <a:pt x="1014128" y="980339"/>
                    <a:pt x="1009210" y="984801"/>
                    <a:pt x="1009210" y="993545"/>
                  </a:cubicBezTo>
                  <a:cubicBezTo>
                    <a:pt x="1009210" y="999100"/>
                    <a:pt x="1012489" y="1005111"/>
                    <a:pt x="1019137" y="1011669"/>
                  </a:cubicBezTo>
                  <a:lnTo>
                    <a:pt x="1019137" y="1011669"/>
                  </a:lnTo>
                  <a:close/>
                  <a:moveTo>
                    <a:pt x="2622980" y="14845"/>
                  </a:moveTo>
                  <a:cubicBezTo>
                    <a:pt x="2622980" y="4918"/>
                    <a:pt x="2618608" y="0"/>
                    <a:pt x="2609774" y="0"/>
                  </a:cubicBezTo>
                  <a:cubicBezTo>
                    <a:pt x="2604310" y="0"/>
                    <a:pt x="2598754" y="2732"/>
                    <a:pt x="2593289" y="8197"/>
                  </a:cubicBezTo>
                  <a:lnTo>
                    <a:pt x="2368697" y="236159"/>
                  </a:lnTo>
                  <a:lnTo>
                    <a:pt x="2368697" y="2385090"/>
                  </a:lnTo>
                  <a:lnTo>
                    <a:pt x="2368697" y="2385090"/>
                  </a:lnTo>
                  <a:lnTo>
                    <a:pt x="2593289" y="2614692"/>
                  </a:lnTo>
                  <a:cubicBezTo>
                    <a:pt x="2598845" y="2620157"/>
                    <a:pt x="2604310" y="2622980"/>
                    <a:pt x="2609774" y="2622980"/>
                  </a:cubicBezTo>
                  <a:cubicBezTo>
                    <a:pt x="2618608" y="2622980"/>
                    <a:pt x="2622980" y="2617971"/>
                    <a:pt x="2622980" y="2608135"/>
                  </a:cubicBezTo>
                  <a:lnTo>
                    <a:pt x="2622980" y="14845"/>
                  </a:lnTo>
                  <a:close/>
                  <a:moveTo>
                    <a:pt x="0" y="2608135"/>
                  </a:moveTo>
                  <a:cubicBezTo>
                    <a:pt x="0" y="2618062"/>
                    <a:pt x="4372" y="2622980"/>
                    <a:pt x="13206" y="2622980"/>
                  </a:cubicBezTo>
                  <a:cubicBezTo>
                    <a:pt x="18671" y="2622980"/>
                    <a:pt x="24226" y="2620248"/>
                    <a:pt x="29691" y="2614692"/>
                  </a:cubicBezTo>
                  <a:lnTo>
                    <a:pt x="254283" y="2385090"/>
                  </a:lnTo>
                  <a:lnTo>
                    <a:pt x="254283" y="2385090"/>
                  </a:lnTo>
                  <a:lnTo>
                    <a:pt x="254283" y="236159"/>
                  </a:lnTo>
                  <a:lnTo>
                    <a:pt x="29691" y="8197"/>
                  </a:lnTo>
                  <a:cubicBezTo>
                    <a:pt x="24226" y="2732"/>
                    <a:pt x="18671" y="0"/>
                    <a:pt x="13206" y="0"/>
                  </a:cubicBezTo>
                  <a:cubicBezTo>
                    <a:pt x="4372" y="0"/>
                    <a:pt x="0" y="4918"/>
                    <a:pt x="0" y="14845"/>
                  </a:cubicBezTo>
                  <a:lnTo>
                    <a:pt x="0" y="2608135"/>
                  </a:lnTo>
                  <a:close/>
                  <a:moveTo>
                    <a:pt x="584251" y="572138"/>
                  </a:moveTo>
                  <a:lnTo>
                    <a:pt x="2038638" y="572138"/>
                  </a:lnTo>
                  <a:lnTo>
                    <a:pt x="2243012" y="364303"/>
                  </a:lnTo>
                  <a:cubicBezTo>
                    <a:pt x="2248568" y="358838"/>
                    <a:pt x="2251300" y="353283"/>
                    <a:pt x="2251300" y="347727"/>
                  </a:cubicBezTo>
                  <a:cubicBezTo>
                    <a:pt x="2251300" y="338984"/>
                    <a:pt x="2246382" y="334521"/>
                    <a:pt x="2236455" y="334521"/>
                  </a:cubicBezTo>
                  <a:lnTo>
                    <a:pt x="386525" y="334521"/>
                  </a:lnTo>
                  <a:cubicBezTo>
                    <a:pt x="376598" y="334521"/>
                    <a:pt x="371680" y="338893"/>
                    <a:pt x="371680" y="347727"/>
                  </a:cubicBezTo>
                  <a:cubicBezTo>
                    <a:pt x="371680" y="353283"/>
                    <a:pt x="374412" y="358747"/>
                    <a:pt x="379968" y="364303"/>
                  </a:cubicBezTo>
                  <a:lnTo>
                    <a:pt x="584251" y="572138"/>
                  </a:lnTo>
                  <a:close/>
                  <a:moveTo>
                    <a:pt x="379877" y="2258768"/>
                  </a:moveTo>
                  <a:cubicBezTo>
                    <a:pt x="374412" y="2264233"/>
                    <a:pt x="371589" y="2269789"/>
                    <a:pt x="371589" y="2275344"/>
                  </a:cubicBezTo>
                  <a:cubicBezTo>
                    <a:pt x="371589" y="2284087"/>
                    <a:pt x="376507" y="2288550"/>
                    <a:pt x="386434" y="2288550"/>
                  </a:cubicBezTo>
                  <a:lnTo>
                    <a:pt x="2236364" y="2288550"/>
                  </a:lnTo>
                  <a:cubicBezTo>
                    <a:pt x="2246291" y="2288550"/>
                    <a:pt x="2251209" y="2284179"/>
                    <a:pt x="2251209" y="2275344"/>
                  </a:cubicBezTo>
                  <a:cubicBezTo>
                    <a:pt x="2251209" y="2269789"/>
                    <a:pt x="2248477" y="2264324"/>
                    <a:pt x="2242921" y="2258768"/>
                  </a:cubicBezTo>
                  <a:lnTo>
                    <a:pt x="2038547" y="2050934"/>
                  </a:lnTo>
                  <a:lnTo>
                    <a:pt x="584251" y="2050934"/>
                  </a:lnTo>
                  <a:lnTo>
                    <a:pt x="379877" y="2258768"/>
                  </a:lnTo>
                  <a:close/>
                  <a:moveTo>
                    <a:pt x="1929257" y="1940186"/>
                  </a:moveTo>
                  <a:cubicBezTo>
                    <a:pt x="1934812" y="1945650"/>
                    <a:pt x="1940277" y="1948382"/>
                    <a:pt x="1945741" y="1948382"/>
                  </a:cubicBezTo>
                  <a:cubicBezTo>
                    <a:pt x="1954576" y="1948382"/>
                    <a:pt x="1958947" y="1943464"/>
                    <a:pt x="1958947" y="1933537"/>
                  </a:cubicBezTo>
                  <a:lnTo>
                    <a:pt x="1958947" y="1933537"/>
                  </a:lnTo>
                  <a:lnTo>
                    <a:pt x="1958947" y="689443"/>
                  </a:lnTo>
                  <a:cubicBezTo>
                    <a:pt x="1958947" y="679516"/>
                    <a:pt x="1954576" y="674598"/>
                    <a:pt x="1945741" y="674598"/>
                  </a:cubicBezTo>
                  <a:cubicBezTo>
                    <a:pt x="1940277" y="674598"/>
                    <a:pt x="1934721" y="677330"/>
                    <a:pt x="1929257" y="682886"/>
                  </a:cubicBezTo>
                  <a:lnTo>
                    <a:pt x="1716139" y="899464"/>
                  </a:lnTo>
                  <a:lnTo>
                    <a:pt x="1716139" y="1723699"/>
                  </a:lnTo>
                  <a:lnTo>
                    <a:pt x="1929257" y="1940186"/>
                  </a:lnTo>
                  <a:close/>
                  <a:moveTo>
                    <a:pt x="906841" y="1723608"/>
                  </a:moveTo>
                  <a:lnTo>
                    <a:pt x="906841" y="899373"/>
                  </a:lnTo>
                  <a:lnTo>
                    <a:pt x="693724" y="682795"/>
                  </a:lnTo>
                  <a:cubicBezTo>
                    <a:pt x="688168" y="677330"/>
                    <a:pt x="682703" y="674507"/>
                    <a:pt x="677239" y="674507"/>
                  </a:cubicBezTo>
                  <a:cubicBezTo>
                    <a:pt x="668405" y="674507"/>
                    <a:pt x="664033" y="679516"/>
                    <a:pt x="664033" y="689352"/>
                  </a:cubicBezTo>
                  <a:lnTo>
                    <a:pt x="664033" y="1933537"/>
                  </a:lnTo>
                  <a:lnTo>
                    <a:pt x="664033" y="1933537"/>
                  </a:lnTo>
                  <a:cubicBezTo>
                    <a:pt x="664033" y="1943464"/>
                    <a:pt x="668405" y="1948382"/>
                    <a:pt x="677239" y="1948382"/>
                  </a:cubicBezTo>
                  <a:cubicBezTo>
                    <a:pt x="682703" y="1948382"/>
                    <a:pt x="688259" y="1945650"/>
                    <a:pt x="693724" y="1940186"/>
                  </a:cubicBezTo>
                  <a:lnTo>
                    <a:pt x="906841" y="1723608"/>
                  </a:lnTo>
                  <a:close/>
                  <a:moveTo>
                    <a:pt x="8914034" y="896185"/>
                  </a:moveTo>
                  <a:lnTo>
                    <a:pt x="8914034" y="911486"/>
                  </a:lnTo>
                  <a:lnTo>
                    <a:pt x="8951921" y="911486"/>
                  </a:lnTo>
                  <a:lnTo>
                    <a:pt x="8951921" y="1001104"/>
                  </a:lnTo>
                  <a:lnTo>
                    <a:pt x="8968862" y="1001104"/>
                  </a:lnTo>
                  <a:lnTo>
                    <a:pt x="8968862" y="911486"/>
                  </a:lnTo>
                  <a:lnTo>
                    <a:pt x="9006749" y="911486"/>
                  </a:lnTo>
                  <a:lnTo>
                    <a:pt x="9006749" y="896185"/>
                  </a:lnTo>
                  <a:lnTo>
                    <a:pt x="8914034" y="896185"/>
                  </a:lnTo>
                  <a:close/>
                  <a:moveTo>
                    <a:pt x="9123690" y="896185"/>
                  </a:moveTo>
                  <a:lnTo>
                    <a:pt x="9084892" y="958298"/>
                  </a:lnTo>
                  <a:lnTo>
                    <a:pt x="9046458" y="896185"/>
                  </a:lnTo>
                  <a:lnTo>
                    <a:pt x="9029245" y="896185"/>
                  </a:lnTo>
                  <a:lnTo>
                    <a:pt x="9029245" y="1001195"/>
                  </a:lnTo>
                  <a:lnTo>
                    <a:pt x="9046458" y="1001195"/>
                  </a:lnTo>
                  <a:lnTo>
                    <a:pt x="9046458" y="933617"/>
                  </a:lnTo>
                  <a:cubicBezTo>
                    <a:pt x="9046458" y="932342"/>
                    <a:pt x="9046458" y="931067"/>
                    <a:pt x="9046367" y="929883"/>
                  </a:cubicBezTo>
                  <a:cubicBezTo>
                    <a:pt x="9046276" y="928608"/>
                    <a:pt x="9046185" y="927333"/>
                    <a:pt x="9046094" y="925876"/>
                  </a:cubicBezTo>
                  <a:cubicBezTo>
                    <a:pt x="9046914" y="928152"/>
                    <a:pt x="9048097" y="930429"/>
                    <a:pt x="9049646" y="932797"/>
                  </a:cubicBezTo>
                  <a:lnTo>
                    <a:pt x="9077606" y="977698"/>
                  </a:lnTo>
                  <a:lnTo>
                    <a:pt x="9091449" y="977698"/>
                  </a:lnTo>
                  <a:lnTo>
                    <a:pt x="9119137" y="932797"/>
                  </a:lnTo>
                  <a:cubicBezTo>
                    <a:pt x="9119865" y="931704"/>
                    <a:pt x="9120593" y="930520"/>
                    <a:pt x="9121322" y="929428"/>
                  </a:cubicBezTo>
                  <a:cubicBezTo>
                    <a:pt x="9122051" y="928335"/>
                    <a:pt x="9122779" y="927151"/>
                    <a:pt x="9123508" y="925876"/>
                  </a:cubicBezTo>
                  <a:cubicBezTo>
                    <a:pt x="9123326" y="927242"/>
                    <a:pt x="9123234" y="928608"/>
                    <a:pt x="9123234" y="929883"/>
                  </a:cubicBezTo>
                  <a:cubicBezTo>
                    <a:pt x="9123144" y="931158"/>
                    <a:pt x="9123144" y="932433"/>
                    <a:pt x="9123144" y="933617"/>
                  </a:cubicBezTo>
                  <a:lnTo>
                    <a:pt x="9123144" y="1001195"/>
                  </a:lnTo>
                  <a:lnTo>
                    <a:pt x="9140175" y="1001195"/>
                  </a:lnTo>
                  <a:lnTo>
                    <a:pt x="9140175" y="896185"/>
                  </a:lnTo>
                  <a:lnTo>
                    <a:pt x="9123690" y="896185"/>
                  </a:lnTo>
                  <a:lnTo>
                    <a:pt x="9123690" y="896185"/>
                  </a:lnTo>
                  <a:close/>
                </a:path>
              </a:pathLst>
            </a:custGeom>
            <a:solidFill>
              <a:schemeClr val="tx1"/>
            </a:solidFill>
            <a:ln w="9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93A61-8D81-4543-BA71-C641455FBD02}"/>
                </a:ext>
              </a:extLst>
            </p:cNvPr>
            <p:cNvSpPr/>
            <p:nvPr userDrawn="1"/>
          </p:nvSpPr>
          <p:spPr>
            <a:xfrm>
              <a:off x="457200" y="1230230"/>
              <a:ext cx="8229600" cy="3456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86A8A9-32AB-894D-A1BE-2F54EF39422D}"/>
                </a:ext>
              </a:extLst>
            </p:cNvPr>
            <p:cNvSpPr txBox="1"/>
            <p:nvPr userDrawn="1"/>
          </p:nvSpPr>
          <p:spPr>
            <a:xfrm>
              <a:off x="861299" y="2434080"/>
              <a:ext cx="1213794" cy="6771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sz="3800" dirty="0">
                  <a:solidFill>
                    <a:schemeClr val="bg1"/>
                  </a:solidFill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406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D10F-7386-F44C-9FF1-7AD499F2F9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57200" y="0"/>
            <a:ext cx="8686800" cy="4686299"/>
            <a:chOff x="457200" y="0"/>
            <a:chExt cx="8686800" cy="4686299"/>
          </a:xfrm>
        </p:grpSpPr>
        <p:sp>
          <p:nvSpPr>
            <p:cNvPr id="8" name="Graphic 10">
              <a:extLst>
                <a:ext uri="{FF2B5EF4-FFF2-40B4-BE49-F238E27FC236}">
                  <a16:creationId xmlns:a16="http://schemas.microsoft.com/office/drawing/2014/main" id="{BC10DE1B-08AA-5647-8796-6745DC4830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55069" y="0"/>
              <a:ext cx="4088931" cy="3822191"/>
            </a:xfrm>
            <a:custGeom>
              <a:avLst/>
              <a:gdLst>
                <a:gd name="connsiteX0" fmla="*/ 691842 w 2972749"/>
                <a:gd name="connsiteY0" fmla="*/ 914400 h 2778823"/>
                <a:gd name="connsiteX1" fmla="*/ 1136283 w 2972749"/>
                <a:gd name="connsiteY1" fmla="*/ 468630 h 2778823"/>
                <a:gd name="connsiteX2" fmla="*/ 1136283 w 2972749"/>
                <a:gd name="connsiteY2" fmla="*/ 930402 h 2778823"/>
                <a:gd name="connsiteX3" fmla="*/ 1605694 w 2972749"/>
                <a:gd name="connsiteY3" fmla="*/ 459486 h 2778823"/>
                <a:gd name="connsiteX4" fmla="*/ 2056117 w 2972749"/>
                <a:gd name="connsiteY4" fmla="*/ 459486 h 2778823"/>
                <a:gd name="connsiteX5" fmla="*/ 2056117 w 2972749"/>
                <a:gd name="connsiteY5" fmla="*/ 931450 h 2778823"/>
                <a:gd name="connsiteX6" fmla="*/ 2526573 w 2972749"/>
                <a:gd name="connsiteY6" fmla="*/ 459486 h 2778823"/>
                <a:gd name="connsiteX7" fmla="*/ 2966836 w 2972749"/>
                <a:gd name="connsiteY7" fmla="*/ 459486 h 2778823"/>
                <a:gd name="connsiteX8" fmla="*/ 2516603 w 2972749"/>
                <a:gd name="connsiteY8" fmla="*/ 911162 h 2778823"/>
                <a:gd name="connsiteX9" fmla="*/ 2516603 w 2972749"/>
                <a:gd name="connsiteY9" fmla="*/ 1135666 h 2778823"/>
                <a:gd name="connsiteX10" fmla="*/ 2300127 w 2972749"/>
                <a:gd name="connsiteY10" fmla="*/ 1352550 h 2778823"/>
                <a:gd name="connsiteX11" fmla="*/ 2300127 w 2972749"/>
                <a:gd name="connsiteY11" fmla="*/ 1121759 h 2778823"/>
                <a:gd name="connsiteX12" fmla="*/ 2045673 w 2972749"/>
                <a:gd name="connsiteY12" fmla="*/ 1377125 h 2778823"/>
                <a:gd name="connsiteX13" fmla="*/ 2512521 w 2972749"/>
                <a:gd name="connsiteY13" fmla="*/ 1377125 h 2778823"/>
                <a:gd name="connsiteX14" fmla="*/ 2056117 w 2972749"/>
                <a:gd name="connsiteY14" fmla="*/ 1834896 h 2778823"/>
                <a:gd name="connsiteX15" fmla="*/ 2056117 w 2972749"/>
                <a:gd name="connsiteY15" fmla="*/ 2316956 h 2778823"/>
                <a:gd name="connsiteX16" fmla="*/ 2526573 w 2972749"/>
                <a:gd name="connsiteY16" fmla="*/ 1844993 h 2778823"/>
                <a:gd name="connsiteX17" fmla="*/ 2966836 w 2972749"/>
                <a:gd name="connsiteY17" fmla="*/ 1844993 h 2778823"/>
                <a:gd name="connsiteX18" fmla="*/ 2516603 w 2972749"/>
                <a:gd name="connsiteY18" fmla="*/ 2296763 h 2778823"/>
                <a:gd name="connsiteX19" fmla="*/ 2516603 w 2972749"/>
                <a:gd name="connsiteY19" fmla="*/ 2778824 h 2778823"/>
                <a:gd name="connsiteX20" fmla="*/ 2637469 w 2972749"/>
                <a:gd name="connsiteY20" fmla="*/ 2657475 h 2778823"/>
                <a:gd name="connsiteX21" fmla="*/ 2871890 w 2972749"/>
                <a:gd name="connsiteY21" fmla="*/ 2657475 h 2778823"/>
                <a:gd name="connsiteX22" fmla="*/ 2871890 w 2972749"/>
                <a:gd name="connsiteY22" fmla="*/ 2422303 h 2778823"/>
                <a:gd name="connsiteX23" fmla="*/ 2972343 w 2972749"/>
                <a:gd name="connsiteY23" fmla="*/ 2321528 h 2778823"/>
                <a:gd name="connsiteX24" fmla="*/ 2972343 w 2972749"/>
                <a:gd name="connsiteY24" fmla="*/ 2301335 h 2778823"/>
                <a:gd name="connsiteX25" fmla="*/ 2530750 w 2972749"/>
                <a:gd name="connsiteY25" fmla="*/ 2744343 h 2778823"/>
                <a:gd name="connsiteX26" fmla="*/ 2530750 w 2972749"/>
                <a:gd name="connsiteY26" fmla="*/ 2302669 h 2778823"/>
                <a:gd name="connsiteX27" fmla="*/ 2972343 w 2972749"/>
                <a:gd name="connsiteY27" fmla="*/ 1859661 h 2778823"/>
                <a:gd name="connsiteX28" fmla="*/ 2972343 w 2972749"/>
                <a:gd name="connsiteY28" fmla="*/ 1831086 h 2778823"/>
                <a:gd name="connsiteX29" fmla="*/ 2540814 w 2972749"/>
                <a:gd name="connsiteY29" fmla="*/ 1831086 h 2778823"/>
                <a:gd name="connsiteX30" fmla="*/ 2972343 w 2972749"/>
                <a:gd name="connsiteY30" fmla="*/ 1397794 h 2778823"/>
                <a:gd name="connsiteX31" fmla="*/ 2972343 w 2972749"/>
                <a:gd name="connsiteY31" fmla="*/ 1377601 h 2778823"/>
                <a:gd name="connsiteX32" fmla="*/ 2070359 w 2972749"/>
                <a:gd name="connsiteY32" fmla="*/ 2282476 h 2778823"/>
                <a:gd name="connsiteX33" fmla="*/ 2070359 w 2972749"/>
                <a:gd name="connsiteY33" fmla="*/ 1840802 h 2778823"/>
                <a:gd name="connsiteX34" fmla="*/ 2516603 w 2972749"/>
                <a:gd name="connsiteY34" fmla="*/ 1393127 h 2778823"/>
                <a:gd name="connsiteX35" fmla="*/ 2516603 w 2972749"/>
                <a:gd name="connsiteY35" fmla="*/ 1393127 h 2778823"/>
                <a:gd name="connsiteX36" fmla="*/ 2972343 w 2972749"/>
                <a:gd name="connsiteY36" fmla="*/ 935927 h 2778823"/>
                <a:gd name="connsiteX37" fmla="*/ 2972343 w 2972749"/>
                <a:gd name="connsiteY37" fmla="*/ 445199 h 2778823"/>
                <a:gd name="connsiteX38" fmla="*/ 2540814 w 2972749"/>
                <a:gd name="connsiteY38" fmla="*/ 445199 h 2778823"/>
                <a:gd name="connsiteX39" fmla="*/ 2972343 w 2972749"/>
                <a:gd name="connsiteY39" fmla="*/ 12287 h 2778823"/>
                <a:gd name="connsiteX40" fmla="*/ 2972343 w 2972749"/>
                <a:gd name="connsiteY40" fmla="*/ 0 h 2778823"/>
                <a:gd name="connsiteX41" fmla="*/ 2964462 w 2972749"/>
                <a:gd name="connsiteY41" fmla="*/ 0 h 2778823"/>
                <a:gd name="connsiteX42" fmla="*/ 2070359 w 2972749"/>
                <a:gd name="connsiteY42" fmla="*/ 896874 h 2778823"/>
                <a:gd name="connsiteX43" fmla="*/ 2070359 w 2972749"/>
                <a:gd name="connsiteY43" fmla="*/ 455295 h 2778823"/>
                <a:gd name="connsiteX44" fmla="*/ 2524199 w 2972749"/>
                <a:gd name="connsiteY44" fmla="*/ 0 h 2778823"/>
                <a:gd name="connsiteX45" fmla="*/ 2504071 w 2972749"/>
                <a:gd name="connsiteY45" fmla="*/ 0 h 2778823"/>
                <a:gd name="connsiteX46" fmla="*/ 2070359 w 2972749"/>
                <a:gd name="connsiteY46" fmla="*/ 435102 h 2778823"/>
                <a:gd name="connsiteX47" fmla="*/ 2070359 w 2972749"/>
                <a:gd name="connsiteY47" fmla="*/ 0 h 2778823"/>
                <a:gd name="connsiteX48" fmla="*/ 1583192 w 2972749"/>
                <a:gd name="connsiteY48" fmla="*/ 0 h 2778823"/>
                <a:gd name="connsiteX49" fmla="*/ 1136283 w 2972749"/>
                <a:gd name="connsiteY49" fmla="*/ 448342 h 2778823"/>
                <a:gd name="connsiteX50" fmla="*/ 1136283 w 2972749"/>
                <a:gd name="connsiteY50" fmla="*/ 448342 h 2778823"/>
                <a:gd name="connsiteX51" fmla="*/ 698773 w 2972749"/>
                <a:gd name="connsiteY51" fmla="*/ 887349 h 2778823"/>
                <a:gd name="connsiteX52" fmla="*/ 698773 w 2972749"/>
                <a:gd name="connsiteY52" fmla="*/ 445770 h 2778823"/>
                <a:gd name="connsiteX53" fmla="*/ 926643 w 2972749"/>
                <a:gd name="connsiteY53" fmla="*/ 217170 h 2778823"/>
                <a:gd name="connsiteX54" fmla="*/ 1143119 w 2972749"/>
                <a:gd name="connsiteY54" fmla="*/ 0 h 2778823"/>
                <a:gd name="connsiteX55" fmla="*/ 1122896 w 2972749"/>
                <a:gd name="connsiteY55" fmla="*/ 0 h 2778823"/>
                <a:gd name="connsiteX56" fmla="*/ 698773 w 2972749"/>
                <a:gd name="connsiteY56" fmla="*/ 425482 h 2778823"/>
                <a:gd name="connsiteX57" fmla="*/ 698773 w 2972749"/>
                <a:gd name="connsiteY57" fmla="*/ 0 h 2778823"/>
                <a:gd name="connsiteX58" fmla="*/ 684152 w 2972749"/>
                <a:gd name="connsiteY58" fmla="*/ 0 h 2778823"/>
                <a:gd name="connsiteX59" fmla="*/ 684152 w 2972749"/>
                <a:gd name="connsiteY59" fmla="*/ 439769 h 2778823"/>
                <a:gd name="connsiteX60" fmla="*/ 440236 w 2972749"/>
                <a:gd name="connsiteY60" fmla="*/ 684943 h 2778823"/>
                <a:gd name="connsiteX61" fmla="*/ 238381 w 2972749"/>
                <a:gd name="connsiteY61" fmla="*/ 684943 h 2778823"/>
                <a:gd name="connsiteX62" fmla="*/ 238381 w 2972749"/>
                <a:gd name="connsiteY62" fmla="*/ 445770 h 2778823"/>
                <a:gd name="connsiteX63" fmla="*/ 682727 w 2972749"/>
                <a:gd name="connsiteY63" fmla="*/ 0 h 2778823"/>
                <a:gd name="connsiteX64" fmla="*/ 662599 w 2972749"/>
                <a:gd name="connsiteY64" fmla="*/ 0 h 2778823"/>
                <a:gd name="connsiteX65" fmla="*/ 224140 w 2972749"/>
                <a:gd name="connsiteY65" fmla="*/ 439769 h 2778823"/>
                <a:gd name="connsiteX66" fmla="*/ 224140 w 2972749"/>
                <a:gd name="connsiteY66" fmla="*/ 689134 h 2778823"/>
                <a:gd name="connsiteX67" fmla="*/ -407 w 2972749"/>
                <a:gd name="connsiteY67" fmla="*/ 914400 h 2778823"/>
                <a:gd name="connsiteX68" fmla="*/ 691842 w 2972749"/>
                <a:gd name="connsiteY68" fmla="*/ 914400 h 2778823"/>
                <a:gd name="connsiteX69" fmla="*/ 224140 w 2972749"/>
                <a:gd name="connsiteY69" fmla="*/ 900113 h 2778823"/>
                <a:gd name="connsiteX70" fmla="*/ 34248 w 2972749"/>
                <a:gd name="connsiteY70" fmla="*/ 900113 h 2778823"/>
                <a:gd name="connsiteX71" fmla="*/ 224140 w 2972749"/>
                <a:gd name="connsiteY71" fmla="*/ 709613 h 2778823"/>
                <a:gd name="connsiteX72" fmla="*/ 684152 w 2972749"/>
                <a:gd name="connsiteY72" fmla="*/ 460058 h 2778823"/>
                <a:gd name="connsiteX73" fmla="*/ 684152 w 2972749"/>
                <a:gd name="connsiteY73" fmla="*/ 897446 h 2778823"/>
                <a:gd name="connsiteX74" fmla="*/ 248446 w 2972749"/>
                <a:gd name="connsiteY74" fmla="*/ 897446 h 2778823"/>
                <a:gd name="connsiteX75" fmla="*/ 684152 w 2972749"/>
                <a:gd name="connsiteY75" fmla="*/ 460058 h 2778823"/>
                <a:gd name="connsiteX76" fmla="*/ 1596295 w 2972749"/>
                <a:gd name="connsiteY76" fmla="*/ 448342 h 2778823"/>
                <a:gd name="connsiteX77" fmla="*/ 1150050 w 2972749"/>
                <a:gd name="connsiteY77" fmla="*/ 896017 h 2778823"/>
                <a:gd name="connsiteX78" fmla="*/ 1150050 w 2972749"/>
                <a:gd name="connsiteY78" fmla="*/ 454438 h 2778823"/>
                <a:gd name="connsiteX79" fmla="*/ 1596295 w 2972749"/>
                <a:gd name="connsiteY79" fmla="*/ 6763 h 2778823"/>
                <a:gd name="connsiteX80" fmla="*/ 2055737 w 2972749"/>
                <a:gd name="connsiteY80" fmla="*/ 445199 h 2778823"/>
                <a:gd name="connsiteX81" fmla="*/ 1620126 w 2972749"/>
                <a:gd name="connsiteY81" fmla="*/ 445199 h 2778823"/>
                <a:gd name="connsiteX82" fmla="*/ 2056117 w 2972749"/>
                <a:gd name="connsiteY82" fmla="*/ 7715 h 2778823"/>
                <a:gd name="connsiteX83" fmla="*/ 2516603 w 2972749"/>
                <a:gd name="connsiteY83" fmla="*/ 1362837 h 2778823"/>
                <a:gd name="connsiteX84" fmla="*/ 2310192 w 2972749"/>
                <a:gd name="connsiteY84" fmla="*/ 1362837 h 2778823"/>
                <a:gd name="connsiteX85" fmla="*/ 2516603 w 2972749"/>
                <a:gd name="connsiteY85" fmla="*/ 1156240 h 2778823"/>
                <a:gd name="connsiteX86" fmla="*/ 1620031 w 2972749"/>
                <a:gd name="connsiteY86" fmla="*/ 964978 h 2778823"/>
                <a:gd name="connsiteX87" fmla="*/ 1620031 w 2972749"/>
                <a:gd name="connsiteY87" fmla="*/ 665988 h 2778823"/>
                <a:gd name="connsiteX88" fmla="*/ 1321902 w 2972749"/>
                <a:gd name="connsiteY88" fmla="*/ 964978 h 2778823"/>
                <a:gd name="connsiteX89" fmla="*/ 1605789 w 2972749"/>
                <a:gd name="connsiteY89" fmla="*/ 950690 h 2778823"/>
                <a:gd name="connsiteX90" fmla="*/ 1355797 w 2972749"/>
                <a:gd name="connsiteY90" fmla="*/ 950690 h 2778823"/>
                <a:gd name="connsiteX91" fmla="*/ 1605125 w 2972749"/>
                <a:gd name="connsiteY91" fmla="*/ 700469 h 277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972749" h="2778823">
                  <a:moveTo>
                    <a:pt x="691842" y="914400"/>
                  </a:moveTo>
                  <a:lnTo>
                    <a:pt x="1136283" y="468630"/>
                  </a:lnTo>
                  <a:lnTo>
                    <a:pt x="1136283" y="930402"/>
                  </a:lnTo>
                  <a:lnTo>
                    <a:pt x="1605694" y="459486"/>
                  </a:lnTo>
                  <a:lnTo>
                    <a:pt x="2056117" y="459486"/>
                  </a:lnTo>
                  <a:lnTo>
                    <a:pt x="2056117" y="931450"/>
                  </a:lnTo>
                  <a:lnTo>
                    <a:pt x="2526573" y="459486"/>
                  </a:lnTo>
                  <a:lnTo>
                    <a:pt x="2966836" y="459486"/>
                  </a:lnTo>
                  <a:lnTo>
                    <a:pt x="2516603" y="911162"/>
                  </a:lnTo>
                  <a:lnTo>
                    <a:pt x="2516603" y="1135666"/>
                  </a:lnTo>
                  <a:lnTo>
                    <a:pt x="2300127" y="1352550"/>
                  </a:lnTo>
                  <a:lnTo>
                    <a:pt x="2300127" y="1121759"/>
                  </a:lnTo>
                  <a:lnTo>
                    <a:pt x="2045673" y="1377125"/>
                  </a:lnTo>
                  <a:lnTo>
                    <a:pt x="2512521" y="1377125"/>
                  </a:lnTo>
                  <a:lnTo>
                    <a:pt x="2056117" y="1834896"/>
                  </a:lnTo>
                  <a:lnTo>
                    <a:pt x="2056117" y="2316956"/>
                  </a:lnTo>
                  <a:lnTo>
                    <a:pt x="2526573" y="1844993"/>
                  </a:lnTo>
                  <a:lnTo>
                    <a:pt x="2966836" y="1844993"/>
                  </a:lnTo>
                  <a:lnTo>
                    <a:pt x="2516603" y="2296763"/>
                  </a:lnTo>
                  <a:lnTo>
                    <a:pt x="2516603" y="2778824"/>
                  </a:lnTo>
                  <a:lnTo>
                    <a:pt x="2637469" y="2657475"/>
                  </a:lnTo>
                  <a:lnTo>
                    <a:pt x="2871890" y="2657475"/>
                  </a:lnTo>
                  <a:lnTo>
                    <a:pt x="2871890" y="2422303"/>
                  </a:lnTo>
                  <a:lnTo>
                    <a:pt x="2972343" y="2321528"/>
                  </a:lnTo>
                  <a:lnTo>
                    <a:pt x="2972343" y="2301335"/>
                  </a:lnTo>
                  <a:lnTo>
                    <a:pt x="2530750" y="2744343"/>
                  </a:lnTo>
                  <a:lnTo>
                    <a:pt x="2530750" y="2302669"/>
                  </a:lnTo>
                  <a:lnTo>
                    <a:pt x="2972343" y="1859661"/>
                  </a:lnTo>
                  <a:lnTo>
                    <a:pt x="2972343" y="1831086"/>
                  </a:lnTo>
                  <a:lnTo>
                    <a:pt x="2540814" y="1831086"/>
                  </a:lnTo>
                  <a:lnTo>
                    <a:pt x="2972343" y="1397794"/>
                  </a:lnTo>
                  <a:lnTo>
                    <a:pt x="2972343" y="1377601"/>
                  </a:lnTo>
                  <a:lnTo>
                    <a:pt x="2070359" y="2282476"/>
                  </a:lnTo>
                  <a:lnTo>
                    <a:pt x="2070359" y="1840802"/>
                  </a:lnTo>
                  <a:lnTo>
                    <a:pt x="2516603" y="1393127"/>
                  </a:lnTo>
                  <a:lnTo>
                    <a:pt x="2516603" y="1393127"/>
                  </a:lnTo>
                  <a:lnTo>
                    <a:pt x="2972343" y="935927"/>
                  </a:lnTo>
                  <a:lnTo>
                    <a:pt x="2972343" y="445199"/>
                  </a:lnTo>
                  <a:lnTo>
                    <a:pt x="2540814" y="445199"/>
                  </a:lnTo>
                  <a:lnTo>
                    <a:pt x="2972343" y="12287"/>
                  </a:lnTo>
                  <a:lnTo>
                    <a:pt x="2972343" y="0"/>
                  </a:lnTo>
                  <a:lnTo>
                    <a:pt x="2964462" y="0"/>
                  </a:lnTo>
                  <a:lnTo>
                    <a:pt x="2070359" y="896874"/>
                  </a:lnTo>
                  <a:lnTo>
                    <a:pt x="2070359" y="455295"/>
                  </a:lnTo>
                  <a:lnTo>
                    <a:pt x="2524199" y="0"/>
                  </a:lnTo>
                  <a:lnTo>
                    <a:pt x="2504071" y="0"/>
                  </a:lnTo>
                  <a:lnTo>
                    <a:pt x="2070359" y="435102"/>
                  </a:lnTo>
                  <a:lnTo>
                    <a:pt x="2070359" y="0"/>
                  </a:lnTo>
                  <a:lnTo>
                    <a:pt x="1583192" y="0"/>
                  </a:lnTo>
                  <a:lnTo>
                    <a:pt x="1136283" y="448342"/>
                  </a:lnTo>
                  <a:lnTo>
                    <a:pt x="1136283" y="448342"/>
                  </a:lnTo>
                  <a:lnTo>
                    <a:pt x="698773" y="887349"/>
                  </a:lnTo>
                  <a:lnTo>
                    <a:pt x="698773" y="445770"/>
                  </a:lnTo>
                  <a:lnTo>
                    <a:pt x="926643" y="217170"/>
                  </a:lnTo>
                  <a:lnTo>
                    <a:pt x="1143119" y="0"/>
                  </a:lnTo>
                  <a:lnTo>
                    <a:pt x="1122896" y="0"/>
                  </a:lnTo>
                  <a:lnTo>
                    <a:pt x="698773" y="425482"/>
                  </a:lnTo>
                  <a:lnTo>
                    <a:pt x="698773" y="0"/>
                  </a:lnTo>
                  <a:lnTo>
                    <a:pt x="684152" y="0"/>
                  </a:lnTo>
                  <a:lnTo>
                    <a:pt x="684152" y="439769"/>
                  </a:lnTo>
                  <a:lnTo>
                    <a:pt x="440236" y="684943"/>
                  </a:lnTo>
                  <a:lnTo>
                    <a:pt x="238381" y="684943"/>
                  </a:lnTo>
                  <a:lnTo>
                    <a:pt x="238381" y="445770"/>
                  </a:lnTo>
                  <a:lnTo>
                    <a:pt x="682727" y="0"/>
                  </a:lnTo>
                  <a:lnTo>
                    <a:pt x="662599" y="0"/>
                  </a:lnTo>
                  <a:lnTo>
                    <a:pt x="224140" y="439769"/>
                  </a:lnTo>
                  <a:lnTo>
                    <a:pt x="224140" y="689134"/>
                  </a:lnTo>
                  <a:lnTo>
                    <a:pt x="-407" y="914400"/>
                  </a:lnTo>
                  <a:lnTo>
                    <a:pt x="691842" y="914400"/>
                  </a:lnTo>
                  <a:close/>
                  <a:moveTo>
                    <a:pt x="224140" y="900113"/>
                  </a:moveTo>
                  <a:lnTo>
                    <a:pt x="34248" y="900113"/>
                  </a:lnTo>
                  <a:lnTo>
                    <a:pt x="224140" y="709613"/>
                  </a:lnTo>
                  <a:close/>
                  <a:moveTo>
                    <a:pt x="684152" y="460058"/>
                  </a:moveTo>
                  <a:lnTo>
                    <a:pt x="684152" y="897446"/>
                  </a:lnTo>
                  <a:lnTo>
                    <a:pt x="248446" y="897446"/>
                  </a:lnTo>
                  <a:lnTo>
                    <a:pt x="684152" y="460058"/>
                  </a:lnTo>
                  <a:close/>
                  <a:moveTo>
                    <a:pt x="1596295" y="448342"/>
                  </a:moveTo>
                  <a:lnTo>
                    <a:pt x="1150050" y="896017"/>
                  </a:lnTo>
                  <a:lnTo>
                    <a:pt x="1150050" y="454438"/>
                  </a:lnTo>
                  <a:lnTo>
                    <a:pt x="1596295" y="6763"/>
                  </a:lnTo>
                  <a:close/>
                  <a:moveTo>
                    <a:pt x="2055737" y="445199"/>
                  </a:moveTo>
                  <a:lnTo>
                    <a:pt x="1620126" y="445199"/>
                  </a:lnTo>
                  <a:lnTo>
                    <a:pt x="2056117" y="7715"/>
                  </a:lnTo>
                  <a:close/>
                  <a:moveTo>
                    <a:pt x="2516603" y="1362837"/>
                  </a:moveTo>
                  <a:lnTo>
                    <a:pt x="2310192" y="1362837"/>
                  </a:lnTo>
                  <a:lnTo>
                    <a:pt x="2516603" y="1156240"/>
                  </a:lnTo>
                  <a:close/>
                  <a:moveTo>
                    <a:pt x="1620031" y="964978"/>
                  </a:moveTo>
                  <a:lnTo>
                    <a:pt x="1620031" y="665988"/>
                  </a:lnTo>
                  <a:lnTo>
                    <a:pt x="1321902" y="964978"/>
                  </a:lnTo>
                  <a:close/>
                  <a:moveTo>
                    <a:pt x="1605789" y="950690"/>
                  </a:moveTo>
                  <a:lnTo>
                    <a:pt x="1355797" y="950690"/>
                  </a:lnTo>
                  <a:lnTo>
                    <a:pt x="1605125" y="700469"/>
                  </a:lnTo>
                  <a:close/>
                </a:path>
              </a:pathLst>
            </a:custGeom>
            <a:solidFill>
              <a:schemeClr val="tx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CB9E5F9C-C0DF-1243-BA98-DEC0BC6E223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7200" y="405068"/>
              <a:ext cx="1463040" cy="420095"/>
            </a:xfrm>
            <a:custGeom>
              <a:avLst/>
              <a:gdLst>
                <a:gd name="connsiteX0" fmla="*/ 3878914 w 9134892"/>
                <a:gd name="connsiteY0" fmla="*/ 896276 h 2622980"/>
                <a:gd name="connsiteX1" fmla="*/ 3572262 w 9134892"/>
                <a:gd name="connsiteY1" fmla="*/ 1386901 h 2622980"/>
                <a:gd name="connsiteX2" fmla="*/ 3268889 w 9134892"/>
                <a:gd name="connsiteY2" fmla="*/ 896276 h 2622980"/>
                <a:gd name="connsiteX3" fmla="*/ 3133004 w 9134892"/>
                <a:gd name="connsiteY3" fmla="*/ 896276 h 2622980"/>
                <a:gd name="connsiteX4" fmla="*/ 3133004 w 9134892"/>
                <a:gd name="connsiteY4" fmla="*/ 1725065 h 2622980"/>
                <a:gd name="connsiteX5" fmla="*/ 3268889 w 9134892"/>
                <a:gd name="connsiteY5" fmla="*/ 1725065 h 2622980"/>
                <a:gd name="connsiteX6" fmla="*/ 3268889 w 9134892"/>
                <a:gd name="connsiteY6" fmla="*/ 1191361 h 2622980"/>
                <a:gd name="connsiteX7" fmla="*/ 3268069 w 9134892"/>
                <a:gd name="connsiteY7" fmla="*/ 1161488 h 2622980"/>
                <a:gd name="connsiteX8" fmla="*/ 3265610 w 9134892"/>
                <a:gd name="connsiteY8" fmla="*/ 1129976 h 2622980"/>
                <a:gd name="connsiteX9" fmla="*/ 3293753 w 9134892"/>
                <a:gd name="connsiteY9" fmla="*/ 1184713 h 2622980"/>
                <a:gd name="connsiteX10" fmla="*/ 3514247 w 9134892"/>
                <a:gd name="connsiteY10" fmla="*/ 1539453 h 2622980"/>
                <a:gd name="connsiteX11" fmla="*/ 3623629 w 9134892"/>
                <a:gd name="connsiteY11" fmla="*/ 1539453 h 2622980"/>
                <a:gd name="connsiteX12" fmla="*/ 3842393 w 9134892"/>
                <a:gd name="connsiteY12" fmla="*/ 1184713 h 2622980"/>
                <a:gd name="connsiteX13" fmla="*/ 3859788 w 9134892"/>
                <a:gd name="connsiteY13" fmla="*/ 1158210 h 2622980"/>
                <a:gd name="connsiteX14" fmla="*/ 3877184 w 9134892"/>
                <a:gd name="connsiteY14" fmla="*/ 1130067 h 2622980"/>
                <a:gd name="connsiteX15" fmla="*/ 3874725 w 9134892"/>
                <a:gd name="connsiteY15" fmla="*/ 1161579 h 2622980"/>
                <a:gd name="connsiteX16" fmla="*/ 3873905 w 9134892"/>
                <a:gd name="connsiteY16" fmla="*/ 1191452 h 2622980"/>
                <a:gd name="connsiteX17" fmla="*/ 3873905 w 9134892"/>
                <a:gd name="connsiteY17" fmla="*/ 1725156 h 2622980"/>
                <a:gd name="connsiteX18" fmla="*/ 4008150 w 9134892"/>
                <a:gd name="connsiteY18" fmla="*/ 1725156 h 2622980"/>
                <a:gd name="connsiteX19" fmla="*/ 4008150 w 9134892"/>
                <a:gd name="connsiteY19" fmla="*/ 896367 h 2622980"/>
                <a:gd name="connsiteX20" fmla="*/ 3878914 w 9134892"/>
                <a:gd name="connsiteY20" fmla="*/ 896367 h 2622980"/>
                <a:gd name="connsiteX21" fmla="*/ 3878914 w 9134892"/>
                <a:gd name="connsiteY21" fmla="*/ 896276 h 2622980"/>
                <a:gd name="connsiteX22" fmla="*/ 4296587 w 9134892"/>
                <a:gd name="connsiteY22" fmla="*/ 1725065 h 2622980"/>
                <a:gd name="connsiteX23" fmla="*/ 4563439 w 9134892"/>
                <a:gd name="connsiteY23" fmla="*/ 1073600 h 2622980"/>
                <a:gd name="connsiteX24" fmla="*/ 4570907 w 9134892"/>
                <a:gd name="connsiteY24" fmla="*/ 1052835 h 2622980"/>
                <a:gd name="connsiteX25" fmla="*/ 4578376 w 9134892"/>
                <a:gd name="connsiteY25" fmla="*/ 1027152 h 2622980"/>
                <a:gd name="connsiteX26" fmla="*/ 4585844 w 9134892"/>
                <a:gd name="connsiteY26" fmla="*/ 1052835 h 2622980"/>
                <a:gd name="connsiteX27" fmla="*/ 4593312 w 9134892"/>
                <a:gd name="connsiteY27" fmla="*/ 1073600 h 2622980"/>
                <a:gd name="connsiteX28" fmla="*/ 4739215 w 9134892"/>
                <a:gd name="connsiteY28" fmla="*/ 1428340 h 2622980"/>
                <a:gd name="connsiteX29" fmla="*/ 4425915 w 9134892"/>
                <a:gd name="connsiteY29" fmla="*/ 1428340 h 2622980"/>
                <a:gd name="connsiteX30" fmla="*/ 4507154 w 9134892"/>
                <a:gd name="connsiteY30" fmla="*/ 1549380 h 2622980"/>
                <a:gd name="connsiteX31" fmla="*/ 4787303 w 9134892"/>
                <a:gd name="connsiteY31" fmla="*/ 1549380 h 2622980"/>
                <a:gd name="connsiteX32" fmla="*/ 4860255 w 9134892"/>
                <a:gd name="connsiteY32" fmla="*/ 1725065 h 2622980"/>
                <a:gd name="connsiteX33" fmla="*/ 5002788 w 9134892"/>
                <a:gd name="connsiteY33" fmla="*/ 1725065 h 2622980"/>
                <a:gd name="connsiteX34" fmla="*/ 4653058 w 9134892"/>
                <a:gd name="connsiteY34" fmla="*/ 896276 h 2622980"/>
                <a:gd name="connsiteX35" fmla="*/ 4507246 w 9134892"/>
                <a:gd name="connsiteY35" fmla="*/ 896276 h 2622980"/>
                <a:gd name="connsiteX36" fmla="*/ 4157515 w 9134892"/>
                <a:gd name="connsiteY36" fmla="*/ 1725065 h 2622980"/>
                <a:gd name="connsiteX37" fmla="*/ 4296587 w 9134892"/>
                <a:gd name="connsiteY37" fmla="*/ 1725065 h 2622980"/>
                <a:gd name="connsiteX38" fmla="*/ 4296587 w 9134892"/>
                <a:gd name="connsiteY38" fmla="*/ 1725065 h 2622980"/>
                <a:gd name="connsiteX39" fmla="*/ 6385135 w 9134892"/>
                <a:gd name="connsiteY39" fmla="*/ 1725065 h 2622980"/>
                <a:gd name="connsiteX40" fmla="*/ 6721660 w 9134892"/>
                <a:gd name="connsiteY40" fmla="*/ 896276 h 2622980"/>
                <a:gd name="connsiteX41" fmla="*/ 6575757 w 9134892"/>
                <a:gd name="connsiteY41" fmla="*/ 896276 h 2622980"/>
                <a:gd name="connsiteX42" fmla="*/ 6338686 w 9134892"/>
                <a:gd name="connsiteY42" fmla="*/ 1521146 h 2622980"/>
                <a:gd name="connsiteX43" fmla="*/ 6315462 w 9134892"/>
                <a:gd name="connsiteY43" fmla="*/ 1594098 h 2622980"/>
                <a:gd name="connsiteX44" fmla="*/ 6292238 w 9134892"/>
                <a:gd name="connsiteY44" fmla="*/ 1521146 h 2622980"/>
                <a:gd name="connsiteX45" fmla="*/ 6055168 w 9134892"/>
                <a:gd name="connsiteY45" fmla="*/ 896276 h 2622980"/>
                <a:gd name="connsiteX46" fmla="*/ 5902707 w 9134892"/>
                <a:gd name="connsiteY46" fmla="*/ 896276 h 2622980"/>
                <a:gd name="connsiteX47" fmla="*/ 6239232 w 9134892"/>
                <a:gd name="connsiteY47" fmla="*/ 1725065 h 2622980"/>
                <a:gd name="connsiteX48" fmla="*/ 6385135 w 9134892"/>
                <a:gd name="connsiteY48" fmla="*/ 1725065 h 2622980"/>
                <a:gd name="connsiteX49" fmla="*/ 6385135 w 9134892"/>
                <a:gd name="connsiteY49" fmla="*/ 1725065 h 2622980"/>
                <a:gd name="connsiteX50" fmla="*/ 7669758 w 9134892"/>
                <a:gd name="connsiteY50" fmla="*/ 896276 h 2622980"/>
                <a:gd name="connsiteX51" fmla="*/ 7669758 w 9134892"/>
                <a:gd name="connsiteY51" fmla="*/ 1725065 h 2622980"/>
                <a:gd name="connsiteX52" fmla="*/ 8210110 w 9134892"/>
                <a:gd name="connsiteY52" fmla="*/ 1725065 h 2622980"/>
                <a:gd name="connsiteX53" fmla="*/ 8210110 w 9134892"/>
                <a:gd name="connsiteY53" fmla="*/ 1602386 h 2622980"/>
                <a:gd name="connsiteX54" fmla="*/ 7805643 w 9134892"/>
                <a:gd name="connsiteY54" fmla="*/ 1602386 h 2622980"/>
                <a:gd name="connsiteX55" fmla="*/ 7805643 w 9134892"/>
                <a:gd name="connsiteY55" fmla="*/ 896276 h 2622980"/>
                <a:gd name="connsiteX56" fmla="*/ 7669758 w 9134892"/>
                <a:gd name="connsiteY56" fmla="*/ 896276 h 2622980"/>
                <a:gd name="connsiteX57" fmla="*/ 7669758 w 9134892"/>
                <a:gd name="connsiteY57" fmla="*/ 896276 h 2622980"/>
                <a:gd name="connsiteX58" fmla="*/ 8374228 w 9134892"/>
                <a:gd name="connsiteY58" fmla="*/ 896276 h 2622980"/>
                <a:gd name="connsiteX59" fmla="*/ 8374228 w 9134892"/>
                <a:gd name="connsiteY59" fmla="*/ 1725065 h 2622980"/>
                <a:gd name="connsiteX60" fmla="*/ 8919589 w 9134892"/>
                <a:gd name="connsiteY60" fmla="*/ 1725065 h 2622980"/>
                <a:gd name="connsiteX61" fmla="*/ 8919589 w 9134892"/>
                <a:gd name="connsiteY61" fmla="*/ 1602386 h 2622980"/>
                <a:gd name="connsiteX62" fmla="*/ 8510204 w 9134892"/>
                <a:gd name="connsiteY62" fmla="*/ 1602386 h 2622980"/>
                <a:gd name="connsiteX63" fmla="*/ 8510204 w 9134892"/>
                <a:gd name="connsiteY63" fmla="*/ 896276 h 2622980"/>
                <a:gd name="connsiteX64" fmla="*/ 8374228 w 9134892"/>
                <a:gd name="connsiteY64" fmla="*/ 896276 h 2622980"/>
                <a:gd name="connsiteX65" fmla="*/ 8374228 w 9134892"/>
                <a:gd name="connsiteY65" fmla="*/ 896276 h 2622980"/>
                <a:gd name="connsiteX66" fmla="*/ 7011736 w 9134892"/>
                <a:gd name="connsiteY66" fmla="*/ 1018955 h 2622980"/>
                <a:gd name="connsiteX67" fmla="*/ 7445985 w 9134892"/>
                <a:gd name="connsiteY67" fmla="*/ 1018955 h 2622980"/>
                <a:gd name="connsiteX68" fmla="*/ 7445985 w 9134892"/>
                <a:gd name="connsiteY68" fmla="*/ 896276 h 2622980"/>
                <a:gd name="connsiteX69" fmla="*/ 6877399 w 9134892"/>
                <a:gd name="connsiteY69" fmla="*/ 896276 h 2622980"/>
                <a:gd name="connsiteX70" fmla="*/ 6877399 w 9134892"/>
                <a:gd name="connsiteY70" fmla="*/ 1725065 h 2622980"/>
                <a:gd name="connsiteX71" fmla="*/ 7454273 w 9134892"/>
                <a:gd name="connsiteY71" fmla="*/ 1725065 h 2622980"/>
                <a:gd name="connsiteX72" fmla="*/ 7454273 w 9134892"/>
                <a:gd name="connsiteY72" fmla="*/ 1602386 h 2622980"/>
                <a:gd name="connsiteX73" fmla="*/ 7011736 w 9134892"/>
                <a:gd name="connsiteY73" fmla="*/ 1602386 h 2622980"/>
                <a:gd name="connsiteX74" fmla="*/ 7011736 w 9134892"/>
                <a:gd name="connsiteY74" fmla="*/ 1018955 h 2622980"/>
                <a:gd name="connsiteX75" fmla="*/ 7011736 w 9134892"/>
                <a:gd name="connsiteY75" fmla="*/ 1018955 h 2622980"/>
                <a:gd name="connsiteX76" fmla="*/ 5803344 w 9134892"/>
                <a:gd name="connsiteY76" fmla="*/ 1144913 h 2622980"/>
                <a:gd name="connsiteX77" fmla="*/ 5731212 w 9134892"/>
                <a:gd name="connsiteY77" fmla="*/ 962579 h 2622980"/>
                <a:gd name="connsiteX78" fmla="*/ 5490043 w 9134892"/>
                <a:gd name="connsiteY78" fmla="*/ 896276 h 2622980"/>
                <a:gd name="connsiteX79" fmla="*/ 5151879 w 9134892"/>
                <a:gd name="connsiteY79" fmla="*/ 896276 h 2622980"/>
                <a:gd name="connsiteX80" fmla="*/ 5151879 w 9134892"/>
                <a:gd name="connsiteY80" fmla="*/ 1725065 h 2622980"/>
                <a:gd name="connsiteX81" fmla="*/ 5287764 w 9134892"/>
                <a:gd name="connsiteY81" fmla="*/ 1725065 h 2622980"/>
                <a:gd name="connsiteX82" fmla="*/ 5287764 w 9134892"/>
                <a:gd name="connsiteY82" fmla="*/ 1018955 h 2622980"/>
                <a:gd name="connsiteX83" fmla="*/ 5494962 w 9134892"/>
                <a:gd name="connsiteY83" fmla="*/ 1018955 h 2622980"/>
                <a:gd name="connsiteX84" fmla="*/ 5662358 w 9134892"/>
                <a:gd name="connsiteY84" fmla="*/ 1156570 h 2622980"/>
                <a:gd name="connsiteX85" fmla="*/ 5481664 w 9134892"/>
                <a:gd name="connsiteY85" fmla="*/ 1304113 h 2622980"/>
                <a:gd name="connsiteX86" fmla="*/ 5372282 w 9134892"/>
                <a:gd name="connsiteY86" fmla="*/ 1304113 h 2622980"/>
                <a:gd name="connsiteX87" fmla="*/ 5294413 w 9134892"/>
                <a:gd name="connsiteY87" fmla="*/ 1423422 h 2622980"/>
                <a:gd name="connsiteX88" fmla="*/ 5478386 w 9134892"/>
                <a:gd name="connsiteY88" fmla="*/ 1423422 h 2622980"/>
                <a:gd name="connsiteX89" fmla="*/ 5707168 w 9134892"/>
                <a:gd name="connsiteY89" fmla="*/ 1725156 h 2622980"/>
                <a:gd name="connsiteX90" fmla="*/ 5871286 w 9134892"/>
                <a:gd name="connsiteY90" fmla="*/ 1725156 h 2622980"/>
                <a:gd name="connsiteX91" fmla="*/ 5621010 w 9134892"/>
                <a:gd name="connsiteY91" fmla="*/ 1393640 h 2622980"/>
                <a:gd name="connsiteX92" fmla="*/ 5803344 w 9134892"/>
                <a:gd name="connsiteY92" fmla="*/ 1144913 h 2622980"/>
                <a:gd name="connsiteX93" fmla="*/ 5803344 w 9134892"/>
                <a:gd name="connsiteY93" fmla="*/ 1144913 h 2622980"/>
                <a:gd name="connsiteX94" fmla="*/ 5803344 w 9134892"/>
                <a:gd name="connsiteY94" fmla="*/ 1144913 h 2622980"/>
                <a:gd name="connsiteX95" fmla="*/ 7387970 w 9134892"/>
                <a:gd name="connsiteY95" fmla="*/ 1247646 h 2622980"/>
                <a:gd name="connsiteX96" fmla="*/ 7020024 w 9134892"/>
                <a:gd name="connsiteY96" fmla="*/ 1247646 h 2622980"/>
                <a:gd name="connsiteX97" fmla="*/ 7102903 w 9134892"/>
                <a:gd name="connsiteY97" fmla="*/ 1370325 h 2622980"/>
                <a:gd name="connsiteX98" fmla="*/ 7387970 w 9134892"/>
                <a:gd name="connsiteY98" fmla="*/ 1370325 h 2622980"/>
                <a:gd name="connsiteX99" fmla="*/ 7387970 w 9134892"/>
                <a:gd name="connsiteY99" fmla="*/ 1247646 h 2622980"/>
                <a:gd name="connsiteX100" fmla="*/ 7387970 w 9134892"/>
                <a:gd name="connsiteY100" fmla="*/ 1247646 h 2622980"/>
                <a:gd name="connsiteX101" fmla="*/ 1019137 w 9134892"/>
                <a:gd name="connsiteY101" fmla="*/ 1011669 h 2622980"/>
                <a:gd name="connsiteX102" fmla="*/ 1293275 w 9134892"/>
                <a:gd name="connsiteY102" fmla="*/ 1292455 h 2622980"/>
                <a:gd name="connsiteX103" fmla="*/ 1311399 w 9134892"/>
                <a:gd name="connsiteY103" fmla="*/ 1302382 h 2622980"/>
                <a:gd name="connsiteX104" fmla="*/ 1329523 w 9134892"/>
                <a:gd name="connsiteY104" fmla="*/ 1292455 h 2622980"/>
                <a:gd name="connsiteX105" fmla="*/ 1603752 w 9134892"/>
                <a:gd name="connsiteY105" fmla="*/ 1011669 h 2622980"/>
                <a:gd name="connsiteX106" fmla="*/ 1613679 w 9134892"/>
                <a:gd name="connsiteY106" fmla="*/ 993545 h 2622980"/>
                <a:gd name="connsiteX107" fmla="*/ 1598834 w 9134892"/>
                <a:gd name="connsiteY107" fmla="*/ 980339 h 2622980"/>
                <a:gd name="connsiteX108" fmla="*/ 1024055 w 9134892"/>
                <a:gd name="connsiteY108" fmla="*/ 980339 h 2622980"/>
                <a:gd name="connsiteX109" fmla="*/ 1009210 w 9134892"/>
                <a:gd name="connsiteY109" fmla="*/ 993545 h 2622980"/>
                <a:gd name="connsiteX110" fmla="*/ 1019137 w 9134892"/>
                <a:gd name="connsiteY110" fmla="*/ 1011669 h 2622980"/>
                <a:gd name="connsiteX111" fmla="*/ 1019137 w 9134892"/>
                <a:gd name="connsiteY111" fmla="*/ 1011669 h 2622980"/>
                <a:gd name="connsiteX112" fmla="*/ 2622980 w 9134892"/>
                <a:gd name="connsiteY112" fmla="*/ 14845 h 2622980"/>
                <a:gd name="connsiteX113" fmla="*/ 2609774 w 9134892"/>
                <a:gd name="connsiteY113" fmla="*/ 0 h 2622980"/>
                <a:gd name="connsiteX114" fmla="*/ 2593289 w 9134892"/>
                <a:gd name="connsiteY114" fmla="*/ 8197 h 2622980"/>
                <a:gd name="connsiteX115" fmla="*/ 2368697 w 9134892"/>
                <a:gd name="connsiteY115" fmla="*/ 236159 h 2622980"/>
                <a:gd name="connsiteX116" fmla="*/ 2368697 w 9134892"/>
                <a:gd name="connsiteY116" fmla="*/ 2385090 h 2622980"/>
                <a:gd name="connsiteX117" fmla="*/ 2368697 w 9134892"/>
                <a:gd name="connsiteY117" fmla="*/ 2385090 h 2622980"/>
                <a:gd name="connsiteX118" fmla="*/ 2593289 w 9134892"/>
                <a:gd name="connsiteY118" fmla="*/ 2614692 h 2622980"/>
                <a:gd name="connsiteX119" fmla="*/ 2609774 w 9134892"/>
                <a:gd name="connsiteY119" fmla="*/ 2622980 h 2622980"/>
                <a:gd name="connsiteX120" fmla="*/ 2622980 w 9134892"/>
                <a:gd name="connsiteY120" fmla="*/ 2608135 h 2622980"/>
                <a:gd name="connsiteX121" fmla="*/ 2622980 w 9134892"/>
                <a:gd name="connsiteY121" fmla="*/ 14845 h 2622980"/>
                <a:gd name="connsiteX122" fmla="*/ 0 w 9134892"/>
                <a:gd name="connsiteY122" fmla="*/ 2608135 h 2622980"/>
                <a:gd name="connsiteX123" fmla="*/ 13206 w 9134892"/>
                <a:gd name="connsiteY123" fmla="*/ 2622980 h 2622980"/>
                <a:gd name="connsiteX124" fmla="*/ 29691 w 9134892"/>
                <a:gd name="connsiteY124" fmla="*/ 2614692 h 2622980"/>
                <a:gd name="connsiteX125" fmla="*/ 254283 w 9134892"/>
                <a:gd name="connsiteY125" fmla="*/ 2385090 h 2622980"/>
                <a:gd name="connsiteX126" fmla="*/ 254283 w 9134892"/>
                <a:gd name="connsiteY126" fmla="*/ 2385090 h 2622980"/>
                <a:gd name="connsiteX127" fmla="*/ 254283 w 9134892"/>
                <a:gd name="connsiteY127" fmla="*/ 236159 h 2622980"/>
                <a:gd name="connsiteX128" fmla="*/ 29691 w 9134892"/>
                <a:gd name="connsiteY128" fmla="*/ 8197 h 2622980"/>
                <a:gd name="connsiteX129" fmla="*/ 13206 w 9134892"/>
                <a:gd name="connsiteY129" fmla="*/ 0 h 2622980"/>
                <a:gd name="connsiteX130" fmla="*/ 0 w 9134892"/>
                <a:gd name="connsiteY130" fmla="*/ 14845 h 2622980"/>
                <a:gd name="connsiteX131" fmla="*/ 0 w 9134892"/>
                <a:gd name="connsiteY131" fmla="*/ 2608135 h 2622980"/>
                <a:gd name="connsiteX132" fmla="*/ 584251 w 9134892"/>
                <a:gd name="connsiteY132" fmla="*/ 572138 h 2622980"/>
                <a:gd name="connsiteX133" fmla="*/ 2038638 w 9134892"/>
                <a:gd name="connsiteY133" fmla="*/ 572138 h 2622980"/>
                <a:gd name="connsiteX134" fmla="*/ 2243012 w 9134892"/>
                <a:gd name="connsiteY134" fmla="*/ 364303 h 2622980"/>
                <a:gd name="connsiteX135" fmla="*/ 2251300 w 9134892"/>
                <a:gd name="connsiteY135" fmla="*/ 347727 h 2622980"/>
                <a:gd name="connsiteX136" fmla="*/ 2236455 w 9134892"/>
                <a:gd name="connsiteY136" fmla="*/ 334521 h 2622980"/>
                <a:gd name="connsiteX137" fmla="*/ 386525 w 9134892"/>
                <a:gd name="connsiteY137" fmla="*/ 334521 h 2622980"/>
                <a:gd name="connsiteX138" fmla="*/ 371680 w 9134892"/>
                <a:gd name="connsiteY138" fmla="*/ 347727 h 2622980"/>
                <a:gd name="connsiteX139" fmla="*/ 379968 w 9134892"/>
                <a:gd name="connsiteY139" fmla="*/ 364303 h 2622980"/>
                <a:gd name="connsiteX140" fmla="*/ 584251 w 9134892"/>
                <a:gd name="connsiteY140" fmla="*/ 572138 h 2622980"/>
                <a:gd name="connsiteX141" fmla="*/ 379877 w 9134892"/>
                <a:gd name="connsiteY141" fmla="*/ 2258768 h 2622980"/>
                <a:gd name="connsiteX142" fmla="*/ 371589 w 9134892"/>
                <a:gd name="connsiteY142" fmla="*/ 2275344 h 2622980"/>
                <a:gd name="connsiteX143" fmla="*/ 386434 w 9134892"/>
                <a:gd name="connsiteY143" fmla="*/ 2288550 h 2622980"/>
                <a:gd name="connsiteX144" fmla="*/ 2236364 w 9134892"/>
                <a:gd name="connsiteY144" fmla="*/ 2288550 h 2622980"/>
                <a:gd name="connsiteX145" fmla="*/ 2251209 w 9134892"/>
                <a:gd name="connsiteY145" fmla="*/ 2275344 h 2622980"/>
                <a:gd name="connsiteX146" fmla="*/ 2242921 w 9134892"/>
                <a:gd name="connsiteY146" fmla="*/ 2258768 h 2622980"/>
                <a:gd name="connsiteX147" fmla="*/ 2038547 w 9134892"/>
                <a:gd name="connsiteY147" fmla="*/ 2050934 h 2622980"/>
                <a:gd name="connsiteX148" fmla="*/ 584251 w 9134892"/>
                <a:gd name="connsiteY148" fmla="*/ 2050934 h 2622980"/>
                <a:gd name="connsiteX149" fmla="*/ 379877 w 9134892"/>
                <a:gd name="connsiteY149" fmla="*/ 2258768 h 2622980"/>
                <a:gd name="connsiteX150" fmla="*/ 1929257 w 9134892"/>
                <a:gd name="connsiteY150" fmla="*/ 1940186 h 2622980"/>
                <a:gd name="connsiteX151" fmla="*/ 1945741 w 9134892"/>
                <a:gd name="connsiteY151" fmla="*/ 1948382 h 2622980"/>
                <a:gd name="connsiteX152" fmla="*/ 1958947 w 9134892"/>
                <a:gd name="connsiteY152" fmla="*/ 1933537 h 2622980"/>
                <a:gd name="connsiteX153" fmla="*/ 1958947 w 9134892"/>
                <a:gd name="connsiteY153" fmla="*/ 1933537 h 2622980"/>
                <a:gd name="connsiteX154" fmla="*/ 1958947 w 9134892"/>
                <a:gd name="connsiteY154" fmla="*/ 689443 h 2622980"/>
                <a:gd name="connsiteX155" fmla="*/ 1945741 w 9134892"/>
                <a:gd name="connsiteY155" fmla="*/ 674598 h 2622980"/>
                <a:gd name="connsiteX156" fmla="*/ 1929257 w 9134892"/>
                <a:gd name="connsiteY156" fmla="*/ 682886 h 2622980"/>
                <a:gd name="connsiteX157" fmla="*/ 1716139 w 9134892"/>
                <a:gd name="connsiteY157" fmla="*/ 899464 h 2622980"/>
                <a:gd name="connsiteX158" fmla="*/ 1716139 w 9134892"/>
                <a:gd name="connsiteY158" fmla="*/ 1723699 h 2622980"/>
                <a:gd name="connsiteX159" fmla="*/ 1929257 w 9134892"/>
                <a:gd name="connsiteY159" fmla="*/ 1940186 h 2622980"/>
                <a:gd name="connsiteX160" fmla="*/ 906841 w 9134892"/>
                <a:gd name="connsiteY160" fmla="*/ 1723608 h 2622980"/>
                <a:gd name="connsiteX161" fmla="*/ 906841 w 9134892"/>
                <a:gd name="connsiteY161" fmla="*/ 899373 h 2622980"/>
                <a:gd name="connsiteX162" fmla="*/ 693724 w 9134892"/>
                <a:gd name="connsiteY162" fmla="*/ 682795 h 2622980"/>
                <a:gd name="connsiteX163" fmla="*/ 677239 w 9134892"/>
                <a:gd name="connsiteY163" fmla="*/ 674507 h 2622980"/>
                <a:gd name="connsiteX164" fmla="*/ 664033 w 9134892"/>
                <a:gd name="connsiteY164" fmla="*/ 689352 h 2622980"/>
                <a:gd name="connsiteX165" fmla="*/ 664033 w 9134892"/>
                <a:gd name="connsiteY165" fmla="*/ 1933537 h 2622980"/>
                <a:gd name="connsiteX166" fmla="*/ 664033 w 9134892"/>
                <a:gd name="connsiteY166" fmla="*/ 1933537 h 2622980"/>
                <a:gd name="connsiteX167" fmla="*/ 677239 w 9134892"/>
                <a:gd name="connsiteY167" fmla="*/ 1948382 h 2622980"/>
                <a:gd name="connsiteX168" fmla="*/ 693724 w 9134892"/>
                <a:gd name="connsiteY168" fmla="*/ 1940186 h 2622980"/>
                <a:gd name="connsiteX169" fmla="*/ 906841 w 9134892"/>
                <a:gd name="connsiteY169" fmla="*/ 1723608 h 2622980"/>
                <a:gd name="connsiteX170" fmla="*/ 8914034 w 9134892"/>
                <a:gd name="connsiteY170" fmla="*/ 896185 h 2622980"/>
                <a:gd name="connsiteX171" fmla="*/ 8914034 w 9134892"/>
                <a:gd name="connsiteY171" fmla="*/ 911486 h 2622980"/>
                <a:gd name="connsiteX172" fmla="*/ 8951921 w 9134892"/>
                <a:gd name="connsiteY172" fmla="*/ 911486 h 2622980"/>
                <a:gd name="connsiteX173" fmla="*/ 8951921 w 9134892"/>
                <a:gd name="connsiteY173" fmla="*/ 1001104 h 2622980"/>
                <a:gd name="connsiteX174" fmla="*/ 8968862 w 9134892"/>
                <a:gd name="connsiteY174" fmla="*/ 1001104 h 2622980"/>
                <a:gd name="connsiteX175" fmla="*/ 8968862 w 9134892"/>
                <a:gd name="connsiteY175" fmla="*/ 911486 h 2622980"/>
                <a:gd name="connsiteX176" fmla="*/ 9006749 w 9134892"/>
                <a:gd name="connsiteY176" fmla="*/ 911486 h 2622980"/>
                <a:gd name="connsiteX177" fmla="*/ 9006749 w 9134892"/>
                <a:gd name="connsiteY177" fmla="*/ 896185 h 2622980"/>
                <a:gd name="connsiteX178" fmla="*/ 8914034 w 9134892"/>
                <a:gd name="connsiteY178" fmla="*/ 896185 h 2622980"/>
                <a:gd name="connsiteX179" fmla="*/ 9123690 w 9134892"/>
                <a:gd name="connsiteY179" fmla="*/ 896185 h 2622980"/>
                <a:gd name="connsiteX180" fmla="*/ 9084892 w 9134892"/>
                <a:gd name="connsiteY180" fmla="*/ 958298 h 2622980"/>
                <a:gd name="connsiteX181" fmla="*/ 9046458 w 9134892"/>
                <a:gd name="connsiteY181" fmla="*/ 896185 h 2622980"/>
                <a:gd name="connsiteX182" fmla="*/ 9029245 w 9134892"/>
                <a:gd name="connsiteY182" fmla="*/ 896185 h 2622980"/>
                <a:gd name="connsiteX183" fmla="*/ 9029245 w 9134892"/>
                <a:gd name="connsiteY183" fmla="*/ 1001195 h 2622980"/>
                <a:gd name="connsiteX184" fmla="*/ 9046458 w 9134892"/>
                <a:gd name="connsiteY184" fmla="*/ 1001195 h 2622980"/>
                <a:gd name="connsiteX185" fmla="*/ 9046458 w 9134892"/>
                <a:gd name="connsiteY185" fmla="*/ 933617 h 2622980"/>
                <a:gd name="connsiteX186" fmla="*/ 9046367 w 9134892"/>
                <a:gd name="connsiteY186" fmla="*/ 929883 h 2622980"/>
                <a:gd name="connsiteX187" fmla="*/ 9046094 w 9134892"/>
                <a:gd name="connsiteY187" fmla="*/ 925876 h 2622980"/>
                <a:gd name="connsiteX188" fmla="*/ 9049646 w 9134892"/>
                <a:gd name="connsiteY188" fmla="*/ 932797 h 2622980"/>
                <a:gd name="connsiteX189" fmla="*/ 9077606 w 9134892"/>
                <a:gd name="connsiteY189" fmla="*/ 977698 h 2622980"/>
                <a:gd name="connsiteX190" fmla="*/ 9091449 w 9134892"/>
                <a:gd name="connsiteY190" fmla="*/ 977698 h 2622980"/>
                <a:gd name="connsiteX191" fmla="*/ 9119137 w 9134892"/>
                <a:gd name="connsiteY191" fmla="*/ 932797 h 2622980"/>
                <a:gd name="connsiteX192" fmla="*/ 9121322 w 9134892"/>
                <a:gd name="connsiteY192" fmla="*/ 929428 h 2622980"/>
                <a:gd name="connsiteX193" fmla="*/ 9123508 w 9134892"/>
                <a:gd name="connsiteY193" fmla="*/ 925876 h 2622980"/>
                <a:gd name="connsiteX194" fmla="*/ 9123234 w 9134892"/>
                <a:gd name="connsiteY194" fmla="*/ 929883 h 2622980"/>
                <a:gd name="connsiteX195" fmla="*/ 9123144 w 9134892"/>
                <a:gd name="connsiteY195" fmla="*/ 933617 h 2622980"/>
                <a:gd name="connsiteX196" fmla="*/ 9123144 w 9134892"/>
                <a:gd name="connsiteY196" fmla="*/ 1001195 h 2622980"/>
                <a:gd name="connsiteX197" fmla="*/ 9140175 w 9134892"/>
                <a:gd name="connsiteY197" fmla="*/ 1001195 h 2622980"/>
                <a:gd name="connsiteX198" fmla="*/ 9140175 w 9134892"/>
                <a:gd name="connsiteY198" fmla="*/ 896185 h 2622980"/>
                <a:gd name="connsiteX199" fmla="*/ 9123690 w 9134892"/>
                <a:gd name="connsiteY199" fmla="*/ 896185 h 2622980"/>
                <a:gd name="connsiteX200" fmla="*/ 9123690 w 9134892"/>
                <a:gd name="connsiteY200" fmla="*/ 896185 h 26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9134892" h="2622980">
                  <a:moveTo>
                    <a:pt x="3878914" y="896276"/>
                  </a:moveTo>
                  <a:lnTo>
                    <a:pt x="3572262" y="1386901"/>
                  </a:lnTo>
                  <a:lnTo>
                    <a:pt x="3268889" y="896276"/>
                  </a:lnTo>
                  <a:lnTo>
                    <a:pt x="3133004" y="896276"/>
                  </a:lnTo>
                  <a:lnTo>
                    <a:pt x="3133004" y="1725065"/>
                  </a:lnTo>
                  <a:lnTo>
                    <a:pt x="3268889" y="1725065"/>
                  </a:lnTo>
                  <a:lnTo>
                    <a:pt x="3268889" y="1191361"/>
                  </a:lnTo>
                  <a:cubicBezTo>
                    <a:pt x="3268889" y="1181434"/>
                    <a:pt x="3268616" y="1171416"/>
                    <a:pt x="3268069" y="1161488"/>
                  </a:cubicBezTo>
                  <a:cubicBezTo>
                    <a:pt x="3267523" y="1151561"/>
                    <a:pt x="3266703" y="1141087"/>
                    <a:pt x="3265610" y="1129976"/>
                  </a:cubicBezTo>
                  <a:cubicBezTo>
                    <a:pt x="3272259" y="1147645"/>
                    <a:pt x="3281640" y="1165951"/>
                    <a:pt x="3293753" y="1184713"/>
                  </a:cubicBezTo>
                  <a:lnTo>
                    <a:pt x="3514247" y="1539453"/>
                  </a:lnTo>
                  <a:lnTo>
                    <a:pt x="3623629" y="1539453"/>
                  </a:lnTo>
                  <a:lnTo>
                    <a:pt x="3842393" y="1184713"/>
                  </a:lnTo>
                  <a:cubicBezTo>
                    <a:pt x="3847857" y="1175878"/>
                    <a:pt x="3853686" y="1167044"/>
                    <a:pt x="3859788" y="1158210"/>
                  </a:cubicBezTo>
                  <a:cubicBezTo>
                    <a:pt x="3865890" y="1149375"/>
                    <a:pt x="3871628" y="1139995"/>
                    <a:pt x="3877184" y="1130067"/>
                  </a:cubicBezTo>
                  <a:cubicBezTo>
                    <a:pt x="3876091" y="1141179"/>
                    <a:pt x="3875271" y="1151652"/>
                    <a:pt x="3874725" y="1161579"/>
                  </a:cubicBezTo>
                  <a:cubicBezTo>
                    <a:pt x="3874178" y="1171507"/>
                    <a:pt x="3873905" y="1181434"/>
                    <a:pt x="3873905" y="1191452"/>
                  </a:cubicBezTo>
                  <a:lnTo>
                    <a:pt x="3873905" y="1725156"/>
                  </a:lnTo>
                  <a:lnTo>
                    <a:pt x="4008150" y="1725156"/>
                  </a:lnTo>
                  <a:lnTo>
                    <a:pt x="4008150" y="896367"/>
                  </a:lnTo>
                  <a:lnTo>
                    <a:pt x="3878914" y="896367"/>
                  </a:lnTo>
                  <a:lnTo>
                    <a:pt x="3878914" y="896276"/>
                  </a:lnTo>
                  <a:close/>
                  <a:moveTo>
                    <a:pt x="4296587" y="1725065"/>
                  </a:moveTo>
                  <a:lnTo>
                    <a:pt x="4563439" y="1073600"/>
                  </a:lnTo>
                  <a:cubicBezTo>
                    <a:pt x="4565625" y="1066952"/>
                    <a:pt x="4568175" y="1060030"/>
                    <a:pt x="4570907" y="1052835"/>
                  </a:cubicBezTo>
                  <a:cubicBezTo>
                    <a:pt x="4573640" y="1045640"/>
                    <a:pt x="4576099" y="1037079"/>
                    <a:pt x="4578376" y="1027152"/>
                  </a:cubicBezTo>
                  <a:cubicBezTo>
                    <a:pt x="4580561" y="1037079"/>
                    <a:pt x="4583111" y="1045640"/>
                    <a:pt x="4585844" y="1052835"/>
                  </a:cubicBezTo>
                  <a:cubicBezTo>
                    <a:pt x="4588576" y="1060030"/>
                    <a:pt x="4591035" y="1066952"/>
                    <a:pt x="4593312" y="1073600"/>
                  </a:cubicBezTo>
                  <a:lnTo>
                    <a:pt x="4739215" y="1428340"/>
                  </a:lnTo>
                  <a:lnTo>
                    <a:pt x="4425915" y="1428340"/>
                  </a:lnTo>
                  <a:lnTo>
                    <a:pt x="4507154" y="1549380"/>
                  </a:lnTo>
                  <a:lnTo>
                    <a:pt x="4787303" y="1549380"/>
                  </a:lnTo>
                  <a:lnTo>
                    <a:pt x="4860255" y="1725065"/>
                  </a:lnTo>
                  <a:lnTo>
                    <a:pt x="5002788" y="1725065"/>
                  </a:lnTo>
                  <a:lnTo>
                    <a:pt x="4653058" y="896276"/>
                  </a:lnTo>
                  <a:lnTo>
                    <a:pt x="4507246" y="896276"/>
                  </a:lnTo>
                  <a:lnTo>
                    <a:pt x="4157515" y="1725065"/>
                  </a:lnTo>
                  <a:lnTo>
                    <a:pt x="4296587" y="1725065"/>
                  </a:lnTo>
                  <a:lnTo>
                    <a:pt x="4296587" y="1725065"/>
                  </a:lnTo>
                  <a:close/>
                  <a:moveTo>
                    <a:pt x="6385135" y="1725065"/>
                  </a:moveTo>
                  <a:lnTo>
                    <a:pt x="6721660" y="896276"/>
                  </a:lnTo>
                  <a:lnTo>
                    <a:pt x="6575757" y="896276"/>
                  </a:lnTo>
                  <a:lnTo>
                    <a:pt x="6338686" y="1521146"/>
                  </a:lnTo>
                  <a:cubicBezTo>
                    <a:pt x="6330945" y="1542185"/>
                    <a:pt x="6323204" y="1566502"/>
                    <a:pt x="6315462" y="1594098"/>
                  </a:cubicBezTo>
                  <a:cubicBezTo>
                    <a:pt x="6307721" y="1566502"/>
                    <a:pt x="6299979" y="1542185"/>
                    <a:pt x="6292238" y="1521146"/>
                  </a:cubicBezTo>
                  <a:lnTo>
                    <a:pt x="6055168" y="896276"/>
                  </a:lnTo>
                  <a:lnTo>
                    <a:pt x="5902707" y="896276"/>
                  </a:lnTo>
                  <a:lnTo>
                    <a:pt x="6239232" y="1725065"/>
                  </a:lnTo>
                  <a:lnTo>
                    <a:pt x="6385135" y="1725065"/>
                  </a:lnTo>
                  <a:lnTo>
                    <a:pt x="6385135" y="1725065"/>
                  </a:lnTo>
                  <a:close/>
                  <a:moveTo>
                    <a:pt x="7669758" y="896276"/>
                  </a:moveTo>
                  <a:lnTo>
                    <a:pt x="7669758" y="1725065"/>
                  </a:lnTo>
                  <a:lnTo>
                    <a:pt x="8210110" y="1725065"/>
                  </a:lnTo>
                  <a:lnTo>
                    <a:pt x="8210110" y="1602386"/>
                  </a:lnTo>
                  <a:lnTo>
                    <a:pt x="7805643" y="1602386"/>
                  </a:lnTo>
                  <a:lnTo>
                    <a:pt x="7805643" y="896276"/>
                  </a:lnTo>
                  <a:lnTo>
                    <a:pt x="7669758" y="896276"/>
                  </a:lnTo>
                  <a:lnTo>
                    <a:pt x="7669758" y="896276"/>
                  </a:lnTo>
                  <a:close/>
                  <a:moveTo>
                    <a:pt x="8374228" y="896276"/>
                  </a:moveTo>
                  <a:lnTo>
                    <a:pt x="8374228" y="1725065"/>
                  </a:lnTo>
                  <a:lnTo>
                    <a:pt x="8919589" y="1725065"/>
                  </a:lnTo>
                  <a:lnTo>
                    <a:pt x="8919589" y="1602386"/>
                  </a:lnTo>
                  <a:lnTo>
                    <a:pt x="8510204" y="1602386"/>
                  </a:lnTo>
                  <a:lnTo>
                    <a:pt x="8510204" y="896276"/>
                  </a:lnTo>
                  <a:lnTo>
                    <a:pt x="8374228" y="896276"/>
                  </a:lnTo>
                  <a:lnTo>
                    <a:pt x="8374228" y="896276"/>
                  </a:lnTo>
                  <a:close/>
                  <a:moveTo>
                    <a:pt x="7011736" y="1018955"/>
                  </a:moveTo>
                  <a:lnTo>
                    <a:pt x="7445985" y="1018955"/>
                  </a:lnTo>
                  <a:lnTo>
                    <a:pt x="7445985" y="896276"/>
                  </a:lnTo>
                  <a:lnTo>
                    <a:pt x="6877399" y="896276"/>
                  </a:lnTo>
                  <a:lnTo>
                    <a:pt x="6877399" y="1725065"/>
                  </a:lnTo>
                  <a:lnTo>
                    <a:pt x="7454273" y="1725065"/>
                  </a:lnTo>
                  <a:lnTo>
                    <a:pt x="7454273" y="1602386"/>
                  </a:lnTo>
                  <a:lnTo>
                    <a:pt x="7011736" y="1602386"/>
                  </a:lnTo>
                  <a:lnTo>
                    <a:pt x="7011736" y="1018955"/>
                  </a:lnTo>
                  <a:lnTo>
                    <a:pt x="7011736" y="1018955"/>
                  </a:lnTo>
                  <a:close/>
                  <a:moveTo>
                    <a:pt x="5803344" y="1144913"/>
                  </a:moveTo>
                  <a:cubicBezTo>
                    <a:pt x="5803344" y="1067589"/>
                    <a:pt x="5779300" y="1006842"/>
                    <a:pt x="5731212" y="962579"/>
                  </a:cubicBezTo>
                  <a:cubicBezTo>
                    <a:pt x="5683124" y="918407"/>
                    <a:pt x="5602795" y="896276"/>
                    <a:pt x="5490043" y="896276"/>
                  </a:cubicBezTo>
                  <a:lnTo>
                    <a:pt x="5151879" y="896276"/>
                  </a:lnTo>
                  <a:lnTo>
                    <a:pt x="5151879" y="1725065"/>
                  </a:lnTo>
                  <a:lnTo>
                    <a:pt x="5287764" y="1725065"/>
                  </a:lnTo>
                  <a:lnTo>
                    <a:pt x="5287764" y="1018955"/>
                  </a:lnTo>
                  <a:lnTo>
                    <a:pt x="5494962" y="1018955"/>
                  </a:lnTo>
                  <a:cubicBezTo>
                    <a:pt x="5606529" y="1018955"/>
                    <a:pt x="5662358" y="1064857"/>
                    <a:pt x="5662358" y="1156570"/>
                  </a:cubicBezTo>
                  <a:cubicBezTo>
                    <a:pt x="5662358" y="1254932"/>
                    <a:pt x="5602066" y="1304113"/>
                    <a:pt x="5481664" y="1304113"/>
                  </a:cubicBezTo>
                  <a:lnTo>
                    <a:pt x="5372282" y="1304113"/>
                  </a:lnTo>
                  <a:lnTo>
                    <a:pt x="5294413" y="1423422"/>
                  </a:lnTo>
                  <a:lnTo>
                    <a:pt x="5478386" y="1423422"/>
                  </a:lnTo>
                  <a:lnTo>
                    <a:pt x="5707168" y="1725156"/>
                  </a:lnTo>
                  <a:lnTo>
                    <a:pt x="5871286" y="1725156"/>
                  </a:lnTo>
                  <a:lnTo>
                    <a:pt x="5621010" y="1393640"/>
                  </a:lnTo>
                  <a:cubicBezTo>
                    <a:pt x="5742596" y="1349378"/>
                    <a:pt x="5803344" y="1266499"/>
                    <a:pt x="5803344" y="1144913"/>
                  </a:cubicBezTo>
                  <a:lnTo>
                    <a:pt x="5803344" y="1144913"/>
                  </a:lnTo>
                  <a:lnTo>
                    <a:pt x="5803344" y="1144913"/>
                  </a:lnTo>
                  <a:close/>
                  <a:moveTo>
                    <a:pt x="7387970" y="1247646"/>
                  </a:moveTo>
                  <a:lnTo>
                    <a:pt x="7020024" y="1247646"/>
                  </a:lnTo>
                  <a:lnTo>
                    <a:pt x="7102903" y="1370325"/>
                  </a:lnTo>
                  <a:lnTo>
                    <a:pt x="7387970" y="1370325"/>
                  </a:lnTo>
                  <a:lnTo>
                    <a:pt x="7387970" y="1247646"/>
                  </a:lnTo>
                  <a:lnTo>
                    <a:pt x="7387970" y="1247646"/>
                  </a:lnTo>
                  <a:close/>
                  <a:moveTo>
                    <a:pt x="1019137" y="1011669"/>
                  </a:moveTo>
                  <a:lnTo>
                    <a:pt x="1293275" y="1292455"/>
                  </a:lnTo>
                  <a:cubicBezTo>
                    <a:pt x="1299923" y="1299104"/>
                    <a:pt x="1305934" y="1302382"/>
                    <a:pt x="1311399" y="1302382"/>
                  </a:cubicBezTo>
                  <a:cubicBezTo>
                    <a:pt x="1316955" y="1302382"/>
                    <a:pt x="1322966" y="1299104"/>
                    <a:pt x="1329523" y="1292455"/>
                  </a:cubicBezTo>
                  <a:lnTo>
                    <a:pt x="1603752" y="1011669"/>
                  </a:lnTo>
                  <a:cubicBezTo>
                    <a:pt x="1610401" y="1005020"/>
                    <a:pt x="1613679" y="999009"/>
                    <a:pt x="1613679" y="993545"/>
                  </a:cubicBezTo>
                  <a:cubicBezTo>
                    <a:pt x="1613679" y="984801"/>
                    <a:pt x="1608761" y="980339"/>
                    <a:pt x="1598834" y="980339"/>
                  </a:cubicBezTo>
                  <a:lnTo>
                    <a:pt x="1024055" y="980339"/>
                  </a:lnTo>
                  <a:cubicBezTo>
                    <a:pt x="1014128" y="980339"/>
                    <a:pt x="1009210" y="984801"/>
                    <a:pt x="1009210" y="993545"/>
                  </a:cubicBezTo>
                  <a:cubicBezTo>
                    <a:pt x="1009210" y="999100"/>
                    <a:pt x="1012489" y="1005111"/>
                    <a:pt x="1019137" y="1011669"/>
                  </a:cubicBezTo>
                  <a:lnTo>
                    <a:pt x="1019137" y="1011669"/>
                  </a:lnTo>
                  <a:close/>
                  <a:moveTo>
                    <a:pt x="2622980" y="14845"/>
                  </a:moveTo>
                  <a:cubicBezTo>
                    <a:pt x="2622980" y="4918"/>
                    <a:pt x="2618608" y="0"/>
                    <a:pt x="2609774" y="0"/>
                  </a:cubicBezTo>
                  <a:cubicBezTo>
                    <a:pt x="2604310" y="0"/>
                    <a:pt x="2598754" y="2732"/>
                    <a:pt x="2593289" y="8197"/>
                  </a:cubicBezTo>
                  <a:lnTo>
                    <a:pt x="2368697" y="236159"/>
                  </a:lnTo>
                  <a:lnTo>
                    <a:pt x="2368697" y="2385090"/>
                  </a:lnTo>
                  <a:lnTo>
                    <a:pt x="2368697" y="2385090"/>
                  </a:lnTo>
                  <a:lnTo>
                    <a:pt x="2593289" y="2614692"/>
                  </a:lnTo>
                  <a:cubicBezTo>
                    <a:pt x="2598845" y="2620157"/>
                    <a:pt x="2604310" y="2622980"/>
                    <a:pt x="2609774" y="2622980"/>
                  </a:cubicBezTo>
                  <a:cubicBezTo>
                    <a:pt x="2618608" y="2622980"/>
                    <a:pt x="2622980" y="2617971"/>
                    <a:pt x="2622980" y="2608135"/>
                  </a:cubicBezTo>
                  <a:lnTo>
                    <a:pt x="2622980" y="14845"/>
                  </a:lnTo>
                  <a:close/>
                  <a:moveTo>
                    <a:pt x="0" y="2608135"/>
                  </a:moveTo>
                  <a:cubicBezTo>
                    <a:pt x="0" y="2618062"/>
                    <a:pt x="4372" y="2622980"/>
                    <a:pt x="13206" y="2622980"/>
                  </a:cubicBezTo>
                  <a:cubicBezTo>
                    <a:pt x="18671" y="2622980"/>
                    <a:pt x="24226" y="2620248"/>
                    <a:pt x="29691" y="2614692"/>
                  </a:cubicBezTo>
                  <a:lnTo>
                    <a:pt x="254283" y="2385090"/>
                  </a:lnTo>
                  <a:lnTo>
                    <a:pt x="254283" y="2385090"/>
                  </a:lnTo>
                  <a:lnTo>
                    <a:pt x="254283" y="236159"/>
                  </a:lnTo>
                  <a:lnTo>
                    <a:pt x="29691" y="8197"/>
                  </a:lnTo>
                  <a:cubicBezTo>
                    <a:pt x="24226" y="2732"/>
                    <a:pt x="18671" y="0"/>
                    <a:pt x="13206" y="0"/>
                  </a:cubicBezTo>
                  <a:cubicBezTo>
                    <a:pt x="4372" y="0"/>
                    <a:pt x="0" y="4918"/>
                    <a:pt x="0" y="14845"/>
                  </a:cubicBezTo>
                  <a:lnTo>
                    <a:pt x="0" y="2608135"/>
                  </a:lnTo>
                  <a:close/>
                  <a:moveTo>
                    <a:pt x="584251" y="572138"/>
                  </a:moveTo>
                  <a:lnTo>
                    <a:pt x="2038638" y="572138"/>
                  </a:lnTo>
                  <a:lnTo>
                    <a:pt x="2243012" y="364303"/>
                  </a:lnTo>
                  <a:cubicBezTo>
                    <a:pt x="2248568" y="358838"/>
                    <a:pt x="2251300" y="353283"/>
                    <a:pt x="2251300" y="347727"/>
                  </a:cubicBezTo>
                  <a:cubicBezTo>
                    <a:pt x="2251300" y="338984"/>
                    <a:pt x="2246382" y="334521"/>
                    <a:pt x="2236455" y="334521"/>
                  </a:cubicBezTo>
                  <a:lnTo>
                    <a:pt x="386525" y="334521"/>
                  </a:lnTo>
                  <a:cubicBezTo>
                    <a:pt x="376598" y="334521"/>
                    <a:pt x="371680" y="338893"/>
                    <a:pt x="371680" y="347727"/>
                  </a:cubicBezTo>
                  <a:cubicBezTo>
                    <a:pt x="371680" y="353283"/>
                    <a:pt x="374412" y="358747"/>
                    <a:pt x="379968" y="364303"/>
                  </a:cubicBezTo>
                  <a:lnTo>
                    <a:pt x="584251" y="572138"/>
                  </a:lnTo>
                  <a:close/>
                  <a:moveTo>
                    <a:pt x="379877" y="2258768"/>
                  </a:moveTo>
                  <a:cubicBezTo>
                    <a:pt x="374412" y="2264233"/>
                    <a:pt x="371589" y="2269789"/>
                    <a:pt x="371589" y="2275344"/>
                  </a:cubicBezTo>
                  <a:cubicBezTo>
                    <a:pt x="371589" y="2284087"/>
                    <a:pt x="376507" y="2288550"/>
                    <a:pt x="386434" y="2288550"/>
                  </a:cubicBezTo>
                  <a:lnTo>
                    <a:pt x="2236364" y="2288550"/>
                  </a:lnTo>
                  <a:cubicBezTo>
                    <a:pt x="2246291" y="2288550"/>
                    <a:pt x="2251209" y="2284179"/>
                    <a:pt x="2251209" y="2275344"/>
                  </a:cubicBezTo>
                  <a:cubicBezTo>
                    <a:pt x="2251209" y="2269789"/>
                    <a:pt x="2248477" y="2264324"/>
                    <a:pt x="2242921" y="2258768"/>
                  </a:cubicBezTo>
                  <a:lnTo>
                    <a:pt x="2038547" y="2050934"/>
                  </a:lnTo>
                  <a:lnTo>
                    <a:pt x="584251" y="2050934"/>
                  </a:lnTo>
                  <a:lnTo>
                    <a:pt x="379877" y="2258768"/>
                  </a:lnTo>
                  <a:close/>
                  <a:moveTo>
                    <a:pt x="1929257" y="1940186"/>
                  </a:moveTo>
                  <a:cubicBezTo>
                    <a:pt x="1934812" y="1945650"/>
                    <a:pt x="1940277" y="1948382"/>
                    <a:pt x="1945741" y="1948382"/>
                  </a:cubicBezTo>
                  <a:cubicBezTo>
                    <a:pt x="1954576" y="1948382"/>
                    <a:pt x="1958947" y="1943464"/>
                    <a:pt x="1958947" y="1933537"/>
                  </a:cubicBezTo>
                  <a:lnTo>
                    <a:pt x="1958947" y="1933537"/>
                  </a:lnTo>
                  <a:lnTo>
                    <a:pt x="1958947" y="689443"/>
                  </a:lnTo>
                  <a:cubicBezTo>
                    <a:pt x="1958947" y="679516"/>
                    <a:pt x="1954576" y="674598"/>
                    <a:pt x="1945741" y="674598"/>
                  </a:cubicBezTo>
                  <a:cubicBezTo>
                    <a:pt x="1940277" y="674598"/>
                    <a:pt x="1934721" y="677330"/>
                    <a:pt x="1929257" y="682886"/>
                  </a:cubicBezTo>
                  <a:lnTo>
                    <a:pt x="1716139" y="899464"/>
                  </a:lnTo>
                  <a:lnTo>
                    <a:pt x="1716139" y="1723699"/>
                  </a:lnTo>
                  <a:lnTo>
                    <a:pt x="1929257" y="1940186"/>
                  </a:lnTo>
                  <a:close/>
                  <a:moveTo>
                    <a:pt x="906841" y="1723608"/>
                  </a:moveTo>
                  <a:lnTo>
                    <a:pt x="906841" y="899373"/>
                  </a:lnTo>
                  <a:lnTo>
                    <a:pt x="693724" y="682795"/>
                  </a:lnTo>
                  <a:cubicBezTo>
                    <a:pt x="688168" y="677330"/>
                    <a:pt x="682703" y="674507"/>
                    <a:pt x="677239" y="674507"/>
                  </a:cubicBezTo>
                  <a:cubicBezTo>
                    <a:pt x="668405" y="674507"/>
                    <a:pt x="664033" y="679516"/>
                    <a:pt x="664033" y="689352"/>
                  </a:cubicBezTo>
                  <a:lnTo>
                    <a:pt x="664033" y="1933537"/>
                  </a:lnTo>
                  <a:lnTo>
                    <a:pt x="664033" y="1933537"/>
                  </a:lnTo>
                  <a:cubicBezTo>
                    <a:pt x="664033" y="1943464"/>
                    <a:pt x="668405" y="1948382"/>
                    <a:pt x="677239" y="1948382"/>
                  </a:cubicBezTo>
                  <a:cubicBezTo>
                    <a:pt x="682703" y="1948382"/>
                    <a:pt x="688259" y="1945650"/>
                    <a:pt x="693724" y="1940186"/>
                  </a:cubicBezTo>
                  <a:lnTo>
                    <a:pt x="906841" y="1723608"/>
                  </a:lnTo>
                  <a:close/>
                  <a:moveTo>
                    <a:pt x="8914034" y="896185"/>
                  </a:moveTo>
                  <a:lnTo>
                    <a:pt x="8914034" y="911486"/>
                  </a:lnTo>
                  <a:lnTo>
                    <a:pt x="8951921" y="911486"/>
                  </a:lnTo>
                  <a:lnTo>
                    <a:pt x="8951921" y="1001104"/>
                  </a:lnTo>
                  <a:lnTo>
                    <a:pt x="8968862" y="1001104"/>
                  </a:lnTo>
                  <a:lnTo>
                    <a:pt x="8968862" y="911486"/>
                  </a:lnTo>
                  <a:lnTo>
                    <a:pt x="9006749" y="911486"/>
                  </a:lnTo>
                  <a:lnTo>
                    <a:pt x="9006749" y="896185"/>
                  </a:lnTo>
                  <a:lnTo>
                    <a:pt x="8914034" y="896185"/>
                  </a:lnTo>
                  <a:close/>
                  <a:moveTo>
                    <a:pt x="9123690" y="896185"/>
                  </a:moveTo>
                  <a:lnTo>
                    <a:pt x="9084892" y="958298"/>
                  </a:lnTo>
                  <a:lnTo>
                    <a:pt x="9046458" y="896185"/>
                  </a:lnTo>
                  <a:lnTo>
                    <a:pt x="9029245" y="896185"/>
                  </a:lnTo>
                  <a:lnTo>
                    <a:pt x="9029245" y="1001195"/>
                  </a:lnTo>
                  <a:lnTo>
                    <a:pt x="9046458" y="1001195"/>
                  </a:lnTo>
                  <a:lnTo>
                    <a:pt x="9046458" y="933617"/>
                  </a:lnTo>
                  <a:cubicBezTo>
                    <a:pt x="9046458" y="932342"/>
                    <a:pt x="9046458" y="931067"/>
                    <a:pt x="9046367" y="929883"/>
                  </a:cubicBezTo>
                  <a:cubicBezTo>
                    <a:pt x="9046276" y="928608"/>
                    <a:pt x="9046185" y="927333"/>
                    <a:pt x="9046094" y="925876"/>
                  </a:cubicBezTo>
                  <a:cubicBezTo>
                    <a:pt x="9046914" y="928152"/>
                    <a:pt x="9048097" y="930429"/>
                    <a:pt x="9049646" y="932797"/>
                  </a:cubicBezTo>
                  <a:lnTo>
                    <a:pt x="9077606" y="977698"/>
                  </a:lnTo>
                  <a:lnTo>
                    <a:pt x="9091449" y="977698"/>
                  </a:lnTo>
                  <a:lnTo>
                    <a:pt x="9119137" y="932797"/>
                  </a:lnTo>
                  <a:cubicBezTo>
                    <a:pt x="9119865" y="931704"/>
                    <a:pt x="9120593" y="930520"/>
                    <a:pt x="9121322" y="929428"/>
                  </a:cubicBezTo>
                  <a:cubicBezTo>
                    <a:pt x="9122051" y="928335"/>
                    <a:pt x="9122779" y="927151"/>
                    <a:pt x="9123508" y="925876"/>
                  </a:cubicBezTo>
                  <a:cubicBezTo>
                    <a:pt x="9123326" y="927242"/>
                    <a:pt x="9123234" y="928608"/>
                    <a:pt x="9123234" y="929883"/>
                  </a:cubicBezTo>
                  <a:cubicBezTo>
                    <a:pt x="9123144" y="931158"/>
                    <a:pt x="9123144" y="932433"/>
                    <a:pt x="9123144" y="933617"/>
                  </a:cubicBezTo>
                  <a:lnTo>
                    <a:pt x="9123144" y="1001195"/>
                  </a:lnTo>
                  <a:lnTo>
                    <a:pt x="9140175" y="1001195"/>
                  </a:lnTo>
                  <a:lnTo>
                    <a:pt x="9140175" y="896185"/>
                  </a:lnTo>
                  <a:lnTo>
                    <a:pt x="9123690" y="896185"/>
                  </a:lnTo>
                  <a:lnTo>
                    <a:pt x="9123690" y="896185"/>
                  </a:lnTo>
                  <a:close/>
                </a:path>
              </a:pathLst>
            </a:custGeom>
            <a:solidFill>
              <a:schemeClr val="tx1"/>
            </a:solidFill>
            <a:ln w="9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DCE98C-E8A6-4948-8108-E9F512B100D0}"/>
                </a:ext>
              </a:extLst>
            </p:cNvPr>
            <p:cNvSpPr/>
            <p:nvPr userDrawn="1"/>
          </p:nvSpPr>
          <p:spPr>
            <a:xfrm>
              <a:off x="457200" y="1230230"/>
              <a:ext cx="8229600" cy="3456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1548DF-F439-6D4A-8AF0-E7651503A143}"/>
                </a:ext>
              </a:extLst>
            </p:cNvPr>
            <p:cNvSpPr txBox="1"/>
            <p:nvPr userDrawn="1"/>
          </p:nvSpPr>
          <p:spPr>
            <a:xfrm>
              <a:off x="861299" y="2434080"/>
              <a:ext cx="2487540" cy="6771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sz="3800" dirty="0">
                  <a:solidFill>
                    <a:schemeClr val="bg1"/>
                  </a:solidFill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96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and Brand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7">
            <a:extLst>
              <a:ext uri="{FF2B5EF4-FFF2-40B4-BE49-F238E27FC236}">
                <a16:creationId xmlns:a16="http://schemas.microsoft.com/office/drawing/2014/main" id="{942B944D-F963-9A49-8FBE-00E064F7DDE1}"/>
              </a:ext>
            </a:extLst>
          </p:cNvPr>
          <p:cNvSpPr>
            <a:spLocks noChangeAspect="1"/>
          </p:cNvSpPr>
          <p:nvPr userDrawn="1"/>
        </p:nvSpPr>
        <p:spPr>
          <a:xfrm>
            <a:off x="2742334" y="1628580"/>
            <a:ext cx="3749040" cy="1076495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789768F-393C-5044-971D-44AAC0DCEFB6}"/>
              </a:ext>
            </a:extLst>
          </p:cNvPr>
          <p:cNvSpPr/>
          <p:nvPr userDrawn="1"/>
        </p:nvSpPr>
        <p:spPr>
          <a:xfrm>
            <a:off x="2743199" y="3160291"/>
            <a:ext cx="2384995" cy="247597"/>
          </a:xfrm>
          <a:custGeom>
            <a:avLst/>
            <a:gdLst>
              <a:gd name="connsiteX0" fmla="*/ 46673 w 4363402"/>
              <a:gd name="connsiteY0" fmla="*/ 67666 h 452983"/>
              <a:gd name="connsiteX1" fmla="*/ 46673 w 4363402"/>
              <a:gd name="connsiteY1" fmla="*/ 165405 h 452983"/>
              <a:gd name="connsiteX2" fmla="*/ 178118 w 4363402"/>
              <a:gd name="connsiteY2" fmla="*/ 165405 h 452983"/>
              <a:gd name="connsiteX3" fmla="*/ 171450 w 4363402"/>
              <a:gd name="connsiteY3" fmla="*/ 203937 h 452983"/>
              <a:gd name="connsiteX4" fmla="*/ 46673 w 4363402"/>
              <a:gd name="connsiteY4" fmla="*/ 203937 h 452983"/>
              <a:gd name="connsiteX5" fmla="*/ 46673 w 4363402"/>
              <a:gd name="connsiteY5" fmla="*/ 310134 h 452983"/>
              <a:gd name="connsiteX6" fmla="*/ 210503 w 4363402"/>
              <a:gd name="connsiteY6" fmla="*/ 310134 h 452983"/>
              <a:gd name="connsiteX7" fmla="*/ 210503 w 4363402"/>
              <a:gd name="connsiteY7" fmla="*/ 348666 h 452983"/>
              <a:gd name="connsiteX8" fmla="*/ 0 w 4363402"/>
              <a:gd name="connsiteY8" fmla="*/ 348666 h 452983"/>
              <a:gd name="connsiteX9" fmla="*/ 0 w 4363402"/>
              <a:gd name="connsiteY9" fmla="*/ 30074 h 452983"/>
              <a:gd name="connsiteX10" fmla="*/ 200978 w 4363402"/>
              <a:gd name="connsiteY10" fmla="*/ 30074 h 452983"/>
              <a:gd name="connsiteX11" fmla="*/ 200978 w 4363402"/>
              <a:gd name="connsiteY11" fmla="*/ 68605 h 452983"/>
              <a:gd name="connsiteX12" fmla="*/ 46673 w 4363402"/>
              <a:gd name="connsiteY12" fmla="*/ 68605 h 452983"/>
              <a:gd name="connsiteX13" fmla="*/ 299085 w 4363402"/>
              <a:gd name="connsiteY13" fmla="*/ 173863 h 452983"/>
              <a:gd name="connsiteX14" fmla="*/ 306705 w 4363402"/>
              <a:gd name="connsiteY14" fmla="*/ 191719 h 452983"/>
              <a:gd name="connsiteX15" fmla="*/ 325755 w 4363402"/>
              <a:gd name="connsiteY15" fmla="*/ 202997 h 452983"/>
              <a:gd name="connsiteX16" fmla="*/ 351473 w 4363402"/>
              <a:gd name="connsiteY16" fmla="*/ 211455 h 452983"/>
              <a:gd name="connsiteX17" fmla="*/ 379095 w 4363402"/>
              <a:gd name="connsiteY17" fmla="*/ 219913 h 452983"/>
              <a:gd name="connsiteX18" fmla="*/ 404813 w 4363402"/>
              <a:gd name="connsiteY18" fmla="*/ 233070 h 452983"/>
              <a:gd name="connsiteX19" fmla="*/ 423863 w 4363402"/>
              <a:gd name="connsiteY19" fmla="*/ 252806 h 452983"/>
              <a:gd name="connsiteX20" fmla="*/ 431483 w 4363402"/>
              <a:gd name="connsiteY20" fmla="*/ 283820 h 452983"/>
              <a:gd name="connsiteX21" fmla="*/ 407670 w 4363402"/>
              <a:gd name="connsiteY21" fmla="*/ 335509 h 452983"/>
              <a:gd name="connsiteX22" fmla="*/ 340043 w 4363402"/>
              <a:gd name="connsiteY22" fmla="*/ 353365 h 452983"/>
              <a:gd name="connsiteX23" fmla="*/ 260985 w 4363402"/>
              <a:gd name="connsiteY23" fmla="*/ 333629 h 452983"/>
              <a:gd name="connsiteX24" fmla="*/ 260985 w 4363402"/>
              <a:gd name="connsiteY24" fmla="*/ 293218 h 452983"/>
              <a:gd name="connsiteX25" fmla="*/ 298133 w 4363402"/>
              <a:gd name="connsiteY25" fmla="*/ 312014 h 452983"/>
              <a:gd name="connsiteX26" fmla="*/ 341948 w 4363402"/>
              <a:gd name="connsiteY26" fmla="*/ 319532 h 452983"/>
              <a:gd name="connsiteX27" fmla="*/ 378143 w 4363402"/>
              <a:gd name="connsiteY27" fmla="*/ 311074 h 452983"/>
              <a:gd name="connsiteX28" fmla="*/ 391478 w 4363402"/>
              <a:gd name="connsiteY28" fmla="*/ 287579 h 452983"/>
              <a:gd name="connsiteX29" fmla="*/ 383858 w 4363402"/>
              <a:gd name="connsiteY29" fmla="*/ 268783 h 452983"/>
              <a:gd name="connsiteX30" fmla="*/ 364808 w 4363402"/>
              <a:gd name="connsiteY30" fmla="*/ 256565 h 452983"/>
              <a:gd name="connsiteX31" fmla="*/ 339090 w 4363402"/>
              <a:gd name="connsiteY31" fmla="*/ 248107 h 452983"/>
              <a:gd name="connsiteX32" fmla="*/ 311468 w 4363402"/>
              <a:gd name="connsiteY32" fmla="*/ 239649 h 452983"/>
              <a:gd name="connsiteX33" fmla="*/ 285750 w 4363402"/>
              <a:gd name="connsiteY33" fmla="*/ 227432 h 452983"/>
              <a:gd name="connsiteX34" fmla="*/ 266700 w 4363402"/>
              <a:gd name="connsiteY34" fmla="*/ 208636 h 452983"/>
              <a:gd name="connsiteX35" fmla="*/ 259080 w 4363402"/>
              <a:gd name="connsiteY35" fmla="*/ 179502 h 452983"/>
              <a:gd name="connsiteX36" fmla="*/ 282893 w 4363402"/>
              <a:gd name="connsiteY36" fmla="*/ 129692 h 452983"/>
              <a:gd name="connsiteX37" fmla="*/ 349568 w 4363402"/>
              <a:gd name="connsiteY37" fmla="*/ 111836 h 452983"/>
              <a:gd name="connsiteX38" fmla="*/ 420053 w 4363402"/>
              <a:gd name="connsiteY38" fmla="*/ 129692 h 452983"/>
              <a:gd name="connsiteX39" fmla="*/ 420053 w 4363402"/>
              <a:gd name="connsiteY39" fmla="*/ 168224 h 452983"/>
              <a:gd name="connsiteX40" fmla="*/ 387668 w 4363402"/>
              <a:gd name="connsiteY40" fmla="*/ 150368 h 452983"/>
              <a:gd name="connsiteX41" fmla="*/ 347663 w 4363402"/>
              <a:gd name="connsiteY41" fmla="*/ 143789 h 452983"/>
              <a:gd name="connsiteX42" fmla="*/ 312420 w 4363402"/>
              <a:gd name="connsiteY42" fmla="*/ 151308 h 452983"/>
              <a:gd name="connsiteX43" fmla="*/ 299085 w 4363402"/>
              <a:gd name="connsiteY43" fmla="*/ 173863 h 452983"/>
              <a:gd name="connsiteX44" fmla="*/ 516255 w 4363402"/>
              <a:gd name="connsiteY44" fmla="*/ 173863 h 452983"/>
              <a:gd name="connsiteX45" fmla="*/ 523875 w 4363402"/>
              <a:gd name="connsiteY45" fmla="*/ 191719 h 452983"/>
              <a:gd name="connsiteX46" fmla="*/ 542925 w 4363402"/>
              <a:gd name="connsiteY46" fmla="*/ 202997 h 452983"/>
              <a:gd name="connsiteX47" fmla="*/ 568643 w 4363402"/>
              <a:gd name="connsiteY47" fmla="*/ 211455 h 452983"/>
              <a:gd name="connsiteX48" fmla="*/ 596265 w 4363402"/>
              <a:gd name="connsiteY48" fmla="*/ 219913 h 452983"/>
              <a:gd name="connsiteX49" fmla="*/ 621983 w 4363402"/>
              <a:gd name="connsiteY49" fmla="*/ 233070 h 452983"/>
              <a:gd name="connsiteX50" fmla="*/ 641033 w 4363402"/>
              <a:gd name="connsiteY50" fmla="*/ 252806 h 452983"/>
              <a:gd name="connsiteX51" fmla="*/ 648653 w 4363402"/>
              <a:gd name="connsiteY51" fmla="*/ 283820 h 452983"/>
              <a:gd name="connsiteX52" fmla="*/ 624840 w 4363402"/>
              <a:gd name="connsiteY52" fmla="*/ 335509 h 452983"/>
              <a:gd name="connsiteX53" fmla="*/ 557213 w 4363402"/>
              <a:gd name="connsiteY53" fmla="*/ 353365 h 452983"/>
              <a:gd name="connsiteX54" fmla="*/ 478155 w 4363402"/>
              <a:gd name="connsiteY54" fmla="*/ 333629 h 452983"/>
              <a:gd name="connsiteX55" fmla="*/ 478155 w 4363402"/>
              <a:gd name="connsiteY55" fmla="*/ 293218 h 452983"/>
              <a:gd name="connsiteX56" fmla="*/ 515303 w 4363402"/>
              <a:gd name="connsiteY56" fmla="*/ 312014 h 452983"/>
              <a:gd name="connsiteX57" fmla="*/ 559118 w 4363402"/>
              <a:gd name="connsiteY57" fmla="*/ 319532 h 452983"/>
              <a:gd name="connsiteX58" fmla="*/ 595313 w 4363402"/>
              <a:gd name="connsiteY58" fmla="*/ 311074 h 452983"/>
              <a:gd name="connsiteX59" fmla="*/ 608648 w 4363402"/>
              <a:gd name="connsiteY59" fmla="*/ 287579 h 452983"/>
              <a:gd name="connsiteX60" fmla="*/ 601028 w 4363402"/>
              <a:gd name="connsiteY60" fmla="*/ 268783 h 452983"/>
              <a:gd name="connsiteX61" fmla="*/ 581978 w 4363402"/>
              <a:gd name="connsiteY61" fmla="*/ 256565 h 452983"/>
              <a:gd name="connsiteX62" fmla="*/ 556260 w 4363402"/>
              <a:gd name="connsiteY62" fmla="*/ 248107 h 452983"/>
              <a:gd name="connsiteX63" fmla="*/ 528638 w 4363402"/>
              <a:gd name="connsiteY63" fmla="*/ 239649 h 452983"/>
              <a:gd name="connsiteX64" fmla="*/ 502920 w 4363402"/>
              <a:gd name="connsiteY64" fmla="*/ 227432 h 452983"/>
              <a:gd name="connsiteX65" fmla="*/ 483870 w 4363402"/>
              <a:gd name="connsiteY65" fmla="*/ 208636 h 452983"/>
              <a:gd name="connsiteX66" fmla="*/ 476250 w 4363402"/>
              <a:gd name="connsiteY66" fmla="*/ 179502 h 452983"/>
              <a:gd name="connsiteX67" fmla="*/ 500063 w 4363402"/>
              <a:gd name="connsiteY67" fmla="*/ 129692 h 452983"/>
              <a:gd name="connsiteX68" fmla="*/ 566738 w 4363402"/>
              <a:gd name="connsiteY68" fmla="*/ 111836 h 452983"/>
              <a:gd name="connsiteX69" fmla="*/ 637223 w 4363402"/>
              <a:gd name="connsiteY69" fmla="*/ 129692 h 452983"/>
              <a:gd name="connsiteX70" fmla="*/ 637223 w 4363402"/>
              <a:gd name="connsiteY70" fmla="*/ 168224 h 452983"/>
              <a:gd name="connsiteX71" fmla="*/ 604838 w 4363402"/>
              <a:gd name="connsiteY71" fmla="*/ 150368 h 452983"/>
              <a:gd name="connsiteX72" fmla="*/ 564833 w 4363402"/>
              <a:gd name="connsiteY72" fmla="*/ 143789 h 452983"/>
              <a:gd name="connsiteX73" fmla="*/ 529590 w 4363402"/>
              <a:gd name="connsiteY73" fmla="*/ 151308 h 452983"/>
              <a:gd name="connsiteX74" fmla="*/ 516255 w 4363402"/>
              <a:gd name="connsiteY74" fmla="*/ 173863 h 452983"/>
              <a:gd name="connsiteX75" fmla="*/ 734378 w 4363402"/>
              <a:gd name="connsiteY75" fmla="*/ 237769 h 452983"/>
              <a:gd name="connsiteX76" fmla="*/ 754380 w 4363402"/>
              <a:gd name="connsiteY76" fmla="*/ 297917 h 452983"/>
              <a:gd name="connsiteX77" fmla="*/ 808673 w 4363402"/>
              <a:gd name="connsiteY77" fmla="*/ 316713 h 452983"/>
              <a:gd name="connsiteX78" fmla="*/ 883920 w 4363402"/>
              <a:gd name="connsiteY78" fmla="*/ 288519 h 452983"/>
              <a:gd name="connsiteX79" fmla="*/ 883920 w 4363402"/>
              <a:gd name="connsiteY79" fmla="*/ 330810 h 452983"/>
              <a:gd name="connsiteX80" fmla="*/ 803910 w 4363402"/>
              <a:gd name="connsiteY80" fmla="*/ 352425 h 452983"/>
              <a:gd name="connsiteX81" fmla="*/ 721043 w 4363402"/>
              <a:gd name="connsiteY81" fmla="*/ 322351 h 452983"/>
              <a:gd name="connsiteX82" fmla="*/ 692468 w 4363402"/>
              <a:gd name="connsiteY82" fmla="*/ 233070 h 452983"/>
              <a:gd name="connsiteX83" fmla="*/ 720090 w 4363402"/>
              <a:gd name="connsiteY83" fmla="*/ 141910 h 452983"/>
              <a:gd name="connsiteX84" fmla="*/ 799148 w 4363402"/>
              <a:gd name="connsiteY84" fmla="*/ 109957 h 452983"/>
              <a:gd name="connsiteX85" fmla="*/ 870585 w 4363402"/>
              <a:gd name="connsiteY85" fmla="*/ 138151 h 452983"/>
              <a:gd name="connsiteX86" fmla="*/ 894398 w 4363402"/>
              <a:gd name="connsiteY86" fmla="*/ 221793 h 452983"/>
              <a:gd name="connsiteX87" fmla="*/ 894398 w 4363402"/>
              <a:gd name="connsiteY87" fmla="*/ 237769 h 452983"/>
              <a:gd name="connsiteX88" fmla="*/ 734378 w 4363402"/>
              <a:gd name="connsiteY88" fmla="*/ 237769 h 452983"/>
              <a:gd name="connsiteX89" fmla="*/ 798195 w 4363402"/>
              <a:gd name="connsiteY89" fmla="*/ 142850 h 452983"/>
              <a:gd name="connsiteX90" fmla="*/ 735330 w 4363402"/>
              <a:gd name="connsiteY90" fmla="*/ 206756 h 452983"/>
              <a:gd name="connsiteX91" fmla="*/ 853440 w 4363402"/>
              <a:gd name="connsiteY91" fmla="*/ 206756 h 452983"/>
              <a:gd name="connsiteX92" fmla="*/ 838200 w 4363402"/>
              <a:gd name="connsiteY92" fmla="*/ 157886 h 452983"/>
              <a:gd name="connsiteX93" fmla="*/ 798195 w 4363402"/>
              <a:gd name="connsiteY93" fmla="*/ 142850 h 452983"/>
              <a:gd name="connsiteX94" fmla="*/ 996315 w 4363402"/>
              <a:gd name="connsiteY94" fmla="*/ 111836 h 452983"/>
              <a:gd name="connsiteX95" fmla="*/ 996315 w 4363402"/>
              <a:gd name="connsiteY95" fmla="*/ 148488 h 452983"/>
              <a:gd name="connsiteX96" fmla="*/ 1073468 w 4363402"/>
              <a:gd name="connsiteY96" fmla="*/ 109017 h 452983"/>
              <a:gd name="connsiteX97" fmla="*/ 1132523 w 4363402"/>
              <a:gd name="connsiteY97" fmla="*/ 131572 h 452983"/>
              <a:gd name="connsiteX98" fmla="*/ 1153478 w 4363402"/>
              <a:gd name="connsiteY98" fmla="*/ 197358 h 452983"/>
              <a:gd name="connsiteX99" fmla="*/ 1153478 w 4363402"/>
              <a:gd name="connsiteY99" fmla="*/ 347726 h 452983"/>
              <a:gd name="connsiteX100" fmla="*/ 1110615 w 4363402"/>
              <a:gd name="connsiteY100" fmla="*/ 347726 h 452983"/>
              <a:gd name="connsiteX101" fmla="*/ 1110615 w 4363402"/>
              <a:gd name="connsiteY101" fmla="*/ 202997 h 452983"/>
              <a:gd name="connsiteX102" fmla="*/ 1064895 w 4363402"/>
              <a:gd name="connsiteY102" fmla="*/ 145669 h 452983"/>
              <a:gd name="connsiteX103" fmla="*/ 1028700 w 4363402"/>
              <a:gd name="connsiteY103" fmla="*/ 155067 h 452983"/>
              <a:gd name="connsiteX104" fmla="*/ 998220 w 4363402"/>
              <a:gd name="connsiteY104" fmla="*/ 181381 h 452983"/>
              <a:gd name="connsiteX105" fmla="*/ 998220 w 4363402"/>
              <a:gd name="connsiteY105" fmla="*/ 348666 h 452983"/>
              <a:gd name="connsiteX106" fmla="*/ 955358 w 4363402"/>
              <a:gd name="connsiteY106" fmla="*/ 348666 h 452983"/>
              <a:gd name="connsiteX107" fmla="*/ 955358 w 4363402"/>
              <a:gd name="connsiteY107" fmla="*/ 120294 h 452983"/>
              <a:gd name="connsiteX108" fmla="*/ 996315 w 4363402"/>
              <a:gd name="connsiteY108" fmla="*/ 111836 h 452983"/>
              <a:gd name="connsiteX109" fmla="*/ 1195388 w 4363402"/>
              <a:gd name="connsiteY109" fmla="*/ 113716 h 452983"/>
              <a:gd name="connsiteX110" fmla="*/ 1240155 w 4363402"/>
              <a:gd name="connsiteY110" fmla="*/ 113716 h 452983"/>
              <a:gd name="connsiteX111" fmla="*/ 1240155 w 4363402"/>
              <a:gd name="connsiteY111" fmla="*/ 56388 h 452983"/>
              <a:gd name="connsiteX112" fmla="*/ 1283018 w 4363402"/>
              <a:gd name="connsiteY112" fmla="*/ 46990 h 452983"/>
              <a:gd name="connsiteX113" fmla="*/ 1283018 w 4363402"/>
              <a:gd name="connsiteY113" fmla="*/ 114656 h 452983"/>
              <a:gd name="connsiteX114" fmla="*/ 1356360 w 4363402"/>
              <a:gd name="connsiteY114" fmla="*/ 114656 h 452983"/>
              <a:gd name="connsiteX115" fmla="*/ 1356360 w 4363402"/>
              <a:gd name="connsiteY115" fmla="*/ 149428 h 452983"/>
              <a:gd name="connsiteX116" fmla="*/ 1283018 w 4363402"/>
              <a:gd name="connsiteY116" fmla="*/ 149428 h 452983"/>
              <a:gd name="connsiteX117" fmla="*/ 1283018 w 4363402"/>
              <a:gd name="connsiteY117" fmla="*/ 274422 h 452983"/>
              <a:gd name="connsiteX118" fmla="*/ 1290638 w 4363402"/>
              <a:gd name="connsiteY118" fmla="*/ 305435 h 452983"/>
              <a:gd name="connsiteX119" fmla="*/ 1316355 w 4363402"/>
              <a:gd name="connsiteY119" fmla="*/ 315773 h 452983"/>
              <a:gd name="connsiteX120" fmla="*/ 1339215 w 4363402"/>
              <a:gd name="connsiteY120" fmla="*/ 312014 h 452983"/>
              <a:gd name="connsiteX121" fmla="*/ 1358265 w 4363402"/>
              <a:gd name="connsiteY121" fmla="*/ 301676 h 452983"/>
              <a:gd name="connsiteX122" fmla="*/ 1358265 w 4363402"/>
              <a:gd name="connsiteY122" fmla="*/ 341147 h 452983"/>
              <a:gd name="connsiteX123" fmla="*/ 1308735 w 4363402"/>
              <a:gd name="connsiteY123" fmla="*/ 352425 h 452983"/>
              <a:gd name="connsiteX124" fmla="*/ 1240155 w 4363402"/>
              <a:gd name="connsiteY124" fmla="*/ 279121 h 452983"/>
              <a:gd name="connsiteX125" fmla="*/ 1240155 w 4363402"/>
              <a:gd name="connsiteY125" fmla="*/ 149428 h 452983"/>
              <a:gd name="connsiteX126" fmla="*/ 1188720 w 4363402"/>
              <a:gd name="connsiteY126" fmla="*/ 149428 h 452983"/>
              <a:gd name="connsiteX127" fmla="*/ 1195388 w 4363402"/>
              <a:gd name="connsiteY127" fmla="*/ 113716 h 452983"/>
              <a:gd name="connsiteX128" fmla="*/ 1438275 w 4363402"/>
              <a:gd name="connsiteY128" fmla="*/ 74244 h 452983"/>
              <a:gd name="connsiteX129" fmla="*/ 1418273 w 4363402"/>
              <a:gd name="connsiteY129" fmla="*/ 67666 h 452983"/>
              <a:gd name="connsiteX130" fmla="*/ 1410653 w 4363402"/>
              <a:gd name="connsiteY130" fmla="*/ 48870 h 452983"/>
              <a:gd name="connsiteX131" fmla="*/ 1418273 w 4363402"/>
              <a:gd name="connsiteY131" fmla="*/ 30074 h 452983"/>
              <a:gd name="connsiteX132" fmla="*/ 1438275 w 4363402"/>
              <a:gd name="connsiteY132" fmla="*/ 22555 h 452983"/>
              <a:gd name="connsiteX133" fmla="*/ 1458278 w 4363402"/>
              <a:gd name="connsiteY133" fmla="*/ 30074 h 452983"/>
              <a:gd name="connsiteX134" fmla="*/ 1465898 w 4363402"/>
              <a:gd name="connsiteY134" fmla="*/ 48870 h 452983"/>
              <a:gd name="connsiteX135" fmla="*/ 1458278 w 4363402"/>
              <a:gd name="connsiteY135" fmla="*/ 67666 h 452983"/>
              <a:gd name="connsiteX136" fmla="*/ 1438275 w 4363402"/>
              <a:gd name="connsiteY136" fmla="*/ 74244 h 452983"/>
              <a:gd name="connsiteX137" fmla="*/ 1417320 w 4363402"/>
              <a:gd name="connsiteY137" fmla="*/ 121234 h 452983"/>
              <a:gd name="connsiteX138" fmla="*/ 1460183 w 4363402"/>
              <a:gd name="connsiteY138" fmla="*/ 111836 h 452983"/>
              <a:gd name="connsiteX139" fmla="*/ 1460183 w 4363402"/>
              <a:gd name="connsiteY139" fmla="*/ 348666 h 452983"/>
              <a:gd name="connsiteX140" fmla="*/ 1417320 w 4363402"/>
              <a:gd name="connsiteY140" fmla="*/ 348666 h 452983"/>
              <a:gd name="connsiteX141" fmla="*/ 1417320 w 4363402"/>
              <a:gd name="connsiteY141" fmla="*/ 121234 h 452983"/>
              <a:gd name="connsiteX142" fmla="*/ 1523048 w 4363402"/>
              <a:gd name="connsiteY142" fmla="*/ 287579 h 452983"/>
              <a:gd name="connsiteX143" fmla="*/ 1557338 w 4363402"/>
              <a:gd name="connsiteY143" fmla="*/ 229311 h 452983"/>
              <a:gd name="connsiteX144" fmla="*/ 1664018 w 4363402"/>
              <a:gd name="connsiteY144" fmla="*/ 210515 h 452983"/>
              <a:gd name="connsiteX145" fmla="*/ 1664018 w 4363402"/>
              <a:gd name="connsiteY145" fmla="*/ 197358 h 452983"/>
              <a:gd name="connsiteX146" fmla="*/ 1650683 w 4363402"/>
              <a:gd name="connsiteY146" fmla="*/ 157886 h 452983"/>
              <a:gd name="connsiteX147" fmla="*/ 1612583 w 4363402"/>
              <a:gd name="connsiteY147" fmla="*/ 143789 h 452983"/>
              <a:gd name="connsiteX148" fmla="*/ 1573530 w 4363402"/>
              <a:gd name="connsiteY148" fmla="*/ 151308 h 452983"/>
              <a:gd name="connsiteX149" fmla="*/ 1537335 w 4363402"/>
              <a:gd name="connsiteY149" fmla="*/ 172923 h 452983"/>
              <a:gd name="connsiteX150" fmla="*/ 1537335 w 4363402"/>
              <a:gd name="connsiteY150" fmla="*/ 130632 h 452983"/>
              <a:gd name="connsiteX151" fmla="*/ 1616393 w 4363402"/>
              <a:gd name="connsiteY151" fmla="*/ 108077 h 452983"/>
              <a:gd name="connsiteX152" fmla="*/ 1682115 w 4363402"/>
              <a:gd name="connsiteY152" fmla="*/ 130632 h 452983"/>
              <a:gd name="connsiteX153" fmla="*/ 1705928 w 4363402"/>
              <a:gd name="connsiteY153" fmla="*/ 195478 h 452983"/>
              <a:gd name="connsiteX154" fmla="*/ 1705928 w 4363402"/>
              <a:gd name="connsiteY154" fmla="*/ 346786 h 452983"/>
              <a:gd name="connsiteX155" fmla="*/ 1666875 w 4363402"/>
              <a:gd name="connsiteY155" fmla="*/ 346786 h 452983"/>
              <a:gd name="connsiteX156" fmla="*/ 1666875 w 4363402"/>
              <a:gd name="connsiteY156" fmla="*/ 318592 h 452983"/>
              <a:gd name="connsiteX157" fmla="*/ 1635443 w 4363402"/>
              <a:gd name="connsiteY157" fmla="*/ 343967 h 452983"/>
              <a:gd name="connsiteX158" fmla="*/ 1593533 w 4363402"/>
              <a:gd name="connsiteY158" fmla="*/ 352425 h 452983"/>
              <a:gd name="connsiteX159" fmla="*/ 1542098 w 4363402"/>
              <a:gd name="connsiteY159" fmla="*/ 334569 h 452983"/>
              <a:gd name="connsiteX160" fmla="*/ 1523048 w 4363402"/>
              <a:gd name="connsiteY160" fmla="*/ 287579 h 452983"/>
              <a:gd name="connsiteX161" fmla="*/ 1604010 w 4363402"/>
              <a:gd name="connsiteY161" fmla="*/ 318592 h 452983"/>
              <a:gd name="connsiteX162" fmla="*/ 1637348 w 4363402"/>
              <a:gd name="connsiteY162" fmla="*/ 311074 h 452983"/>
              <a:gd name="connsiteX163" fmla="*/ 1664018 w 4363402"/>
              <a:gd name="connsiteY163" fmla="*/ 291338 h 452983"/>
              <a:gd name="connsiteX164" fmla="*/ 1664018 w 4363402"/>
              <a:gd name="connsiteY164" fmla="*/ 240589 h 452983"/>
              <a:gd name="connsiteX165" fmla="*/ 1588770 w 4363402"/>
              <a:gd name="connsiteY165" fmla="*/ 250927 h 452983"/>
              <a:gd name="connsiteX166" fmla="*/ 1564958 w 4363402"/>
              <a:gd name="connsiteY166" fmla="*/ 284759 h 452983"/>
              <a:gd name="connsiteX167" fmla="*/ 1574483 w 4363402"/>
              <a:gd name="connsiteY167" fmla="*/ 309194 h 452983"/>
              <a:gd name="connsiteX168" fmla="*/ 1604010 w 4363402"/>
              <a:gd name="connsiteY168" fmla="*/ 318592 h 452983"/>
              <a:gd name="connsiteX169" fmla="*/ 1826895 w 4363402"/>
              <a:gd name="connsiteY169" fmla="*/ 348666 h 452983"/>
              <a:gd name="connsiteX170" fmla="*/ 1784033 w 4363402"/>
              <a:gd name="connsiteY170" fmla="*/ 348666 h 452983"/>
              <a:gd name="connsiteX171" fmla="*/ 1784033 w 4363402"/>
              <a:gd name="connsiteY171" fmla="*/ 10338 h 452983"/>
              <a:gd name="connsiteX172" fmla="*/ 1826895 w 4363402"/>
              <a:gd name="connsiteY172" fmla="*/ 940 h 452983"/>
              <a:gd name="connsiteX173" fmla="*/ 1826895 w 4363402"/>
              <a:gd name="connsiteY173" fmla="*/ 348666 h 452983"/>
              <a:gd name="connsiteX174" fmla="*/ 1986915 w 4363402"/>
              <a:gd name="connsiteY174" fmla="*/ 113716 h 452983"/>
              <a:gd name="connsiteX175" fmla="*/ 2031683 w 4363402"/>
              <a:gd name="connsiteY175" fmla="*/ 113716 h 452983"/>
              <a:gd name="connsiteX176" fmla="*/ 2031683 w 4363402"/>
              <a:gd name="connsiteY176" fmla="*/ 56388 h 452983"/>
              <a:gd name="connsiteX177" fmla="*/ 2074545 w 4363402"/>
              <a:gd name="connsiteY177" fmla="*/ 46990 h 452983"/>
              <a:gd name="connsiteX178" fmla="*/ 2074545 w 4363402"/>
              <a:gd name="connsiteY178" fmla="*/ 114656 h 452983"/>
              <a:gd name="connsiteX179" fmla="*/ 2147888 w 4363402"/>
              <a:gd name="connsiteY179" fmla="*/ 114656 h 452983"/>
              <a:gd name="connsiteX180" fmla="*/ 2147888 w 4363402"/>
              <a:gd name="connsiteY180" fmla="*/ 149428 h 452983"/>
              <a:gd name="connsiteX181" fmla="*/ 2074545 w 4363402"/>
              <a:gd name="connsiteY181" fmla="*/ 149428 h 452983"/>
              <a:gd name="connsiteX182" fmla="*/ 2074545 w 4363402"/>
              <a:gd name="connsiteY182" fmla="*/ 274422 h 452983"/>
              <a:gd name="connsiteX183" fmla="*/ 2082165 w 4363402"/>
              <a:gd name="connsiteY183" fmla="*/ 305435 h 452983"/>
              <a:gd name="connsiteX184" fmla="*/ 2107883 w 4363402"/>
              <a:gd name="connsiteY184" fmla="*/ 315773 h 452983"/>
              <a:gd name="connsiteX185" fmla="*/ 2130743 w 4363402"/>
              <a:gd name="connsiteY185" fmla="*/ 312014 h 452983"/>
              <a:gd name="connsiteX186" fmla="*/ 2149793 w 4363402"/>
              <a:gd name="connsiteY186" fmla="*/ 301676 h 452983"/>
              <a:gd name="connsiteX187" fmla="*/ 2149793 w 4363402"/>
              <a:gd name="connsiteY187" fmla="*/ 341147 h 452983"/>
              <a:gd name="connsiteX188" fmla="*/ 2100263 w 4363402"/>
              <a:gd name="connsiteY188" fmla="*/ 352425 h 452983"/>
              <a:gd name="connsiteX189" fmla="*/ 2031683 w 4363402"/>
              <a:gd name="connsiteY189" fmla="*/ 279121 h 452983"/>
              <a:gd name="connsiteX190" fmla="*/ 2031683 w 4363402"/>
              <a:gd name="connsiteY190" fmla="*/ 149428 h 452983"/>
              <a:gd name="connsiteX191" fmla="*/ 1981200 w 4363402"/>
              <a:gd name="connsiteY191" fmla="*/ 149428 h 452983"/>
              <a:gd name="connsiteX192" fmla="*/ 1986915 w 4363402"/>
              <a:gd name="connsiteY192" fmla="*/ 113716 h 452983"/>
              <a:gd name="connsiteX193" fmla="*/ 2231708 w 4363402"/>
              <a:gd name="connsiteY193" fmla="*/ 237769 h 452983"/>
              <a:gd name="connsiteX194" fmla="*/ 2251710 w 4363402"/>
              <a:gd name="connsiteY194" fmla="*/ 297917 h 452983"/>
              <a:gd name="connsiteX195" fmla="*/ 2306003 w 4363402"/>
              <a:gd name="connsiteY195" fmla="*/ 316713 h 452983"/>
              <a:gd name="connsiteX196" fmla="*/ 2381250 w 4363402"/>
              <a:gd name="connsiteY196" fmla="*/ 288519 h 452983"/>
              <a:gd name="connsiteX197" fmla="*/ 2381250 w 4363402"/>
              <a:gd name="connsiteY197" fmla="*/ 330810 h 452983"/>
              <a:gd name="connsiteX198" fmla="*/ 2301240 w 4363402"/>
              <a:gd name="connsiteY198" fmla="*/ 352425 h 452983"/>
              <a:gd name="connsiteX199" fmla="*/ 2218373 w 4363402"/>
              <a:gd name="connsiteY199" fmla="*/ 322351 h 452983"/>
              <a:gd name="connsiteX200" fmla="*/ 2189798 w 4363402"/>
              <a:gd name="connsiteY200" fmla="*/ 233070 h 452983"/>
              <a:gd name="connsiteX201" fmla="*/ 2217420 w 4363402"/>
              <a:gd name="connsiteY201" fmla="*/ 141910 h 452983"/>
              <a:gd name="connsiteX202" fmla="*/ 2296478 w 4363402"/>
              <a:gd name="connsiteY202" fmla="*/ 109957 h 452983"/>
              <a:gd name="connsiteX203" fmla="*/ 2367915 w 4363402"/>
              <a:gd name="connsiteY203" fmla="*/ 138151 h 452983"/>
              <a:gd name="connsiteX204" fmla="*/ 2391728 w 4363402"/>
              <a:gd name="connsiteY204" fmla="*/ 221793 h 452983"/>
              <a:gd name="connsiteX205" fmla="*/ 2391728 w 4363402"/>
              <a:gd name="connsiteY205" fmla="*/ 237769 h 452983"/>
              <a:gd name="connsiteX206" fmla="*/ 2231708 w 4363402"/>
              <a:gd name="connsiteY206" fmla="*/ 237769 h 452983"/>
              <a:gd name="connsiteX207" fmla="*/ 2295525 w 4363402"/>
              <a:gd name="connsiteY207" fmla="*/ 142850 h 452983"/>
              <a:gd name="connsiteX208" fmla="*/ 2232660 w 4363402"/>
              <a:gd name="connsiteY208" fmla="*/ 206756 h 452983"/>
              <a:gd name="connsiteX209" fmla="*/ 2350770 w 4363402"/>
              <a:gd name="connsiteY209" fmla="*/ 206756 h 452983"/>
              <a:gd name="connsiteX210" fmla="*/ 2335530 w 4363402"/>
              <a:gd name="connsiteY210" fmla="*/ 157886 h 452983"/>
              <a:gd name="connsiteX211" fmla="*/ 2295525 w 4363402"/>
              <a:gd name="connsiteY211" fmla="*/ 142850 h 452983"/>
              <a:gd name="connsiteX212" fmla="*/ 2486025 w 4363402"/>
              <a:gd name="connsiteY212" fmla="*/ 232131 h 452983"/>
              <a:gd name="connsiteX213" fmla="*/ 2554605 w 4363402"/>
              <a:gd name="connsiteY213" fmla="*/ 316713 h 452983"/>
              <a:gd name="connsiteX214" fmla="*/ 2623185 w 4363402"/>
              <a:gd name="connsiteY214" fmla="*/ 290398 h 452983"/>
              <a:gd name="connsiteX215" fmla="*/ 2623185 w 4363402"/>
              <a:gd name="connsiteY215" fmla="*/ 332689 h 452983"/>
              <a:gd name="connsiteX216" fmla="*/ 2549843 w 4363402"/>
              <a:gd name="connsiteY216" fmla="*/ 352425 h 452983"/>
              <a:gd name="connsiteX217" fmla="*/ 2468880 w 4363402"/>
              <a:gd name="connsiteY217" fmla="*/ 321412 h 452983"/>
              <a:gd name="connsiteX218" fmla="*/ 2441258 w 4363402"/>
              <a:gd name="connsiteY218" fmla="*/ 230251 h 452983"/>
              <a:gd name="connsiteX219" fmla="*/ 2469833 w 4363402"/>
              <a:gd name="connsiteY219" fmla="*/ 140030 h 452983"/>
              <a:gd name="connsiteX220" fmla="*/ 2550795 w 4363402"/>
              <a:gd name="connsiteY220" fmla="*/ 108077 h 452983"/>
              <a:gd name="connsiteX221" fmla="*/ 2620328 w 4363402"/>
              <a:gd name="connsiteY221" fmla="*/ 126873 h 452983"/>
              <a:gd name="connsiteX222" fmla="*/ 2620328 w 4363402"/>
              <a:gd name="connsiteY222" fmla="*/ 169164 h 452983"/>
              <a:gd name="connsiteX223" fmla="*/ 2554605 w 4363402"/>
              <a:gd name="connsiteY223" fmla="*/ 143789 h 452983"/>
              <a:gd name="connsiteX224" fmla="*/ 2503170 w 4363402"/>
              <a:gd name="connsiteY224" fmla="*/ 165405 h 452983"/>
              <a:gd name="connsiteX225" fmla="*/ 2486025 w 4363402"/>
              <a:gd name="connsiteY225" fmla="*/ 232131 h 452983"/>
              <a:gd name="connsiteX226" fmla="*/ 2727008 w 4363402"/>
              <a:gd name="connsiteY226" fmla="*/ 0 h 452983"/>
              <a:gd name="connsiteX227" fmla="*/ 2727008 w 4363402"/>
              <a:gd name="connsiteY227" fmla="*/ 145669 h 452983"/>
              <a:gd name="connsiteX228" fmla="*/ 2760345 w 4363402"/>
              <a:gd name="connsiteY228" fmla="*/ 118415 h 452983"/>
              <a:gd name="connsiteX229" fmla="*/ 2802255 w 4363402"/>
              <a:gd name="connsiteY229" fmla="*/ 109957 h 452983"/>
              <a:gd name="connsiteX230" fmla="*/ 2861310 w 4363402"/>
              <a:gd name="connsiteY230" fmla="*/ 132512 h 452983"/>
              <a:gd name="connsiteX231" fmla="*/ 2882265 w 4363402"/>
              <a:gd name="connsiteY231" fmla="*/ 198298 h 452983"/>
              <a:gd name="connsiteX232" fmla="*/ 2882265 w 4363402"/>
              <a:gd name="connsiteY232" fmla="*/ 348666 h 452983"/>
              <a:gd name="connsiteX233" fmla="*/ 2839403 w 4363402"/>
              <a:gd name="connsiteY233" fmla="*/ 348666 h 452983"/>
              <a:gd name="connsiteX234" fmla="*/ 2839403 w 4363402"/>
              <a:gd name="connsiteY234" fmla="*/ 202997 h 452983"/>
              <a:gd name="connsiteX235" fmla="*/ 2793683 w 4363402"/>
              <a:gd name="connsiteY235" fmla="*/ 145669 h 452983"/>
              <a:gd name="connsiteX236" fmla="*/ 2757488 w 4363402"/>
              <a:gd name="connsiteY236" fmla="*/ 155067 h 452983"/>
              <a:gd name="connsiteX237" fmla="*/ 2727008 w 4363402"/>
              <a:gd name="connsiteY237" fmla="*/ 181381 h 452983"/>
              <a:gd name="connsiteX238" fmla="*/ 2727008 w 4363402"/>
              <a:gd name="connsiteY238" fmla="*/ 348666 h 452983"/>
              <a:gd name="connsiteX239" fmla="*/ 2684145 w 4363402"/>
              <a:gd name="connsiteY239" fmla="*/ 348666 h 452983"/>
              <a:gd name="connsiteX240" fmla="*/ 2684145 w 4363402"/>
              <a:gd name="connsiteY240" fmla="*/ 10338 h 452983"/>
              <a:gd name="connsiteX241" fmla="*/ 2727008 w 4363402"/>
              <a:gd name="connsiteY241" fmla="*/ 0 h 452983"/>
              <a:gd name="connsiteX242" fmla="*/ 2988945 w 4363402"/>
              <a:gd name="connsiteY242" fmla="*/ 111836 h 452983"/>
              <a:gd name="connsiteX243" fmla="*/ 2988945 w 4363402"/>
              <a:gd name="connsiteY243" fmla="*/ 148488 h 452983"/>
              <a:gd name="connsiteX244" fmla="*/ 3066098 w 4363402"/>
              <a:gd name="connsiteY244" fmla="*/ 109017 h 452983"/>
              <a:gd name="connsiteX245" fmla="*/ 3125153 w 4363402"/>
              <a:gd name="connsiteY245" fmla="*/ 131572 h 452983"/>
              <a:gd name="connsiteX246" fmla="*/ 3146108 w 4363402"/>
              <a:gd name="connsiteY246" fmla="*/ 197358 h 452983"/>
              <a:gd name="connsiteX247" fmla="*/ 3146108 w 4363402"/>
              <a:gd name="connsiteY247" fmla="*/ 347726 h 452983"/>
              <a:gd name="connsiteX248" fmla="*/ 3103245 w 4363402"/>
              <a:gd name="connsiteY248" fmla="*/ 347726 h 452983"/>
              <a:gd name="connsiteX249" fmla="*/ 3103245 w 4363402"/>
              <a:gd name="connsiteY249" fmla="*/ 202997 h 452983"/>
              <a:gd name="connsiteX250" fmla="*/ 3057525 w 4363402"/>
              <a:gd name="connsiteY250" fmla="*/ 145669 h 452983"/>
              <a:gd name="connsiteX251" fmla="*/ 3021330 w 4363402"/>
              <a:gd name="connsiteY251" fmla="*/ 155067 h 452983"/>
              <a:gd name="connsiteX252" fmla="*/ 2990850 w 4363402"/>
              <a:gd name="connsiteY252" fmla="*/ 181381 h 452983"/>
              <a:gd name="connsiteX253" fmla="*/ 2990850 w 4363402"/>
              <a:gd name="connsiteY253" fmla="*/ 348666 h 452983"/>
              <a:gd name="connsiteX254" fmla="*/ 2947988 w 4363402"/>
              <a:gd name="connsiteY254" fmla="*/ 348666 h 452983"/>
              <a:gd name="connsiteX255" fmla="*/ 2947988 w 4363402"/>
              <a:gd name="connsiteY255" fmla="*/ 120294 h 452983"/>
              <a:gd name="connsiteX256" fmla="*/ 2988945 w 4363402"/>
              <a:gd name="connsiteY256" fmla="*/ 111836 h 452983"/>
              <a:gd name="connsiteX257" fmla="*/ 3410903 w 4363402"/>
              <a:gd name="connsiteY257" fmla="*/ 231191 h 452983"/>
              <a:gd name="connsiteX258" fmla="*/ 3382328 w 4363402"/>
              <a:gd name="connsiteY258" fmla="*/ 321412 h 452983"/>
              <a:gd name="connsiteX259" fmla="*/ 3300413 w 4363402"/>
              <a:gd name="connsiteY259" fmla="*/ 352425 h 452983"/>
              <a:gd name="connsiteX260" fmla="*/ 3219450 w 4363402"/>
              <a:gd name="connsiteY260" fmla="*/ 321412 h 452983"/>
              <a:gd name="connsiteX261" fmla="*/ 3191828 w 4363402"/>
              <a:gd name="connsiteY261" fmla="*/ 230251 h 452983"/>
              <a:gd name="connsiteX262" fmla="*/ 3220403 w 4363402"/>
              <a:gd name="connsiteY262" fmla="*/ 140030 h 452983"/>
              <a:gd name="connsiteX263" fmla="*/ 3302318 w 4363402"/>
              <a:gd name="connsiteY263" fmla="*/ 109017 h 452983"/>
              <a:gd name="connsiteX264" fmla="*/ 3383280 w 4363402"/>
              <a:gd name="connsiteY264" fmla="*/ 140030 h 452983"/>
              <a:gd name="connsiteX265" fmla="*/ 3410903 w 4363402"/>
              <a:gd name="connsiteY265" fmla="*/ 231191 h 452983"/>
              <a:gd name="connsiteX266" fmla="*/ 3236595 w 4363402"/>
              <a:gd name="connsiteY266" fmla="*/ 231191 h 452983"/>
              <a:gd name="connsiteX267" fmla="*/ 3301365 w 4363402"/>
              <a:gd name="connsiteY267" fmla="*/ 317652 h 452983"/>
              <a:gd name="connsiteX268" fmla="*/ 3367088 w 4363402"/>
              <a:gd name="connsiteY268" fmla="*/ 231191 h 452983"/>
              <a:gd name="connsiteX269" fmla="*/ 3302318 w 4363402"/>
              <a:gd name="connsiteY269" fmla="*/ 145669 h 452983"/>
              <a:gd name="connsiteX270" fmla="*/ 3236595 w 4363402"/>
              <a:gd name="connsiteY270" fmla="*/ 231191 h 452983"/>
              <a:gd name="connsiteX271" fmla="*/ 3503295 w 4363402"/>
              <a:gd name="connsiteY271" fmla="*/ 348666 h 452983"/>
              <a:gd name="connsiteX272" fmla="*/ 3460433 w 4363402"/>
              <a:gd name="connsiteY272" fmla="*/ 348666 h 452983"/>
              <a:gd name="connsiteX273" fmla="*/ 3460433 w 4363402"/>
              <a:gd name="connsiteY273" fmla="*/ 10338 h 452983"/>
              <a:gd name="connsiteX274" fmla="*/ 3503295 w 4363402"/>
              <a:gd name="connsiteY274" fmla="*/ 940 h 452983"/>
              <a:gd name="connsiteX275" fmla="*/ 3503295 w 4363402"/>
              <a:gd name="connsiteY275" fmla="*/ 348666 h 452983"/>
              <a:gd name="connsiteX276" fmla="*/ 3770948 w 4363402"/>
              <a:gd name="connsiteY276" fmla="*/ 231191 h 452983"/>
              <a:gd name="connsiteX277" fmla="*/ 3742373 w 4363402"/>
              <a:gd name="connsiteY277" fmla="*/ 321412 h 452983"/>
              <a:gd name="connsiteX278" fmla="*/ 3660458 w 4363402"/>
              <a:gd name="connsiteY278" fmla="*/ 352425 h 452983"/>
              <a:gd name="connsiteX279" fmla="*/ 3579495 w 4363402"/>
              <a:gd name="connsiteY279" fmla="*/ 321412 h 452983"/>
              <a:gd name="connsiteX280" fmla="*/ 3551873 w 4363402"/>
              <a:gd name="connsiteY280" fmla="*/ 230251 h 452983"/>
              <a:gd name="connsiteX281" fmla="*/ 3580448 w 4363402"/>
              <a:gd name="connsiteY281" fmla="*/ 140030 h 452983"/>
              <a:gd name="connsiteX282" fmla="*/ 3662363 w 4363402"/>
              <a:gd name="connsiteY282" fmla="*/ 109017 h 452983"/>
              <a:gd name="connsiteX283" fmla="*/ 3743325 w 4363402"/>
              <a:gd name="connsiteY283" fmla="*/ 140030 h 452983"/>
              <a:gd name="connsiteX284" fmla="*/ 3770948 w 4363402"/>
              <a:gd name="connsiteY284" fmla="*/ 231191 h 452983"/>
              <a:gd name="connsiteX285" fmla="*/ 3596640 w 4363402"/>
              <a:gd name="connsiteY285" fmla="*/ 231191 h 452983"/>
              <a:gd name="connsiteX286" fmla="*/ 3661410 w 4363402"/>
              <a:gd name="connsiteY286" fmla="*/ 317652 h 452983"/>
              <a:gd name="connsiteX287" fmla="*/ 3727133 w 4363402"/>
              <a:gd name="connsiteY287" fmla="*/ 231191 h 452983"/>
              <a:gd name="connsiteX288" fmla="*/ 3662363 w 4363402"/>
              <a:gd name="connsiteY288" fmla="*/ 145669 h 452983"/>
              <a:gd name="connsiteX289" fmla="*/ 3596640 w 4363402"/>
              <a:gd name="connsiteY289" fmla="*/ 231191 h 452983"/>
              <a:gd name="connsiteX290" fmla="*/ 3916680 w 4363402"/>
              <a:gd name="connsiteY290" fmla="*/ 109017 h 452983"/>
              <a:gd name="connsiteX291" fmla="*/ 3956685 w 4363402"/>
              <a:gd name="connsiteY291" fmla="*/ 117475 h 452983"/>
              <a:gd name="connsiteX292" fmla="*/ 3987165 w 4363402"/>
              <a:gd name="connsiteY292" fmla="*/ 140970 h 452983"/>
              <a:gd name="connsiteX293" fmla="*/ 3989070 w 4363402"/>
              <a:gd name="connsiteY293" fmla="*/ 119355 h 452983"/>
              <a:gd name="connsiteX294" fmla="*/ 4025265 w 4363402"/>
              <a:gd name="connsiteY294" fmla="*/ 110896 h 452983"/>
              <a:gd name="connsiteX295" fmla="*/ 4025265 w 4363402"/>
              <a:gd name="connsiteY295" fmla="*/ 343967 h 452983"/>
              <a:gd name="connsiteX296" fmla="*/ 3996690 w 4363402"/>
              <a:gd name="connsiteY296" fmla="*/ 423850 h 452983"/>
              <a:gd name="connsiteX297" fmla="*/ 3916680 w 4363402"/>
              <a:gd name="connsiteY297" fmla="*/ 452984 h 452983"/>
              <a:gd name="connsiteX298" fmla="*/ 3871913 w 4363402"/>
              <a:gd name="connsiteY298" fmla="*/ 446405 h 452983"/>
              <a:gd name="connsiteX299" fmla="*/ 3831908 w 4363402"/>
              <a:gd name="connsiteY299" fmla="*/ 428549 h 452983"/>
              <a:gd name="connsiteX300" fmla="*/ 3831908 w 4363402"/>
              <a:gd name="connsiteY300" fmla="*/ 386258 h 452983"/>
              <a:gd name="connsiteX301" fmla="*/ 3870008 w 4363402"/>
              <a:gd name="connsiteY301" fmla="*/ 408813 h 452983"/>
              <a:gd name="connsiteX302" fmla="*/ 3912870 w 4363402"/>
              <a:gd name="connsiteY302" fmla="*/ 416331 h 452983"/>
              <a:gd name="connsiteX303" fmla="*/ 3964305 w 4363402"/>
              <a:gd name="connsiteY303" fmla="*/ 397535 h 452983"/>
              <a:gd name="connsiteX304" fmla="*/ 3982403 w 4363402"/>
              <a:gd name="connsiteY304" fmla="*/ 343967 h 452983"/>
              <a:gd name="connsiteX305" fmla="*/ 3982403 w 4363402"/>
              <a:gd name="connsiteY305" fmla="*/ 315773 h 452983"/>
              <a:gd name="connsiteX306" fmla="*/ 3910965 w 4363402"/>
              <a:gd name="connsiteY306" fmla="*/ 347726 h 452983"/>
              <a:gd name="connsiteX307" fmla="*/ 3839528 w 4363402"/>
              <a:gd name="connsiteY307" fmla="*/ 317652 h 452983"/>
              <a:gd name="connsiteX308" fmla="*/ 3813810 w 4363402"/>
              <a:gd name="connsiteY308" fmla="*/ 232131 h 452983"/>
              <a:gd name="connsiteX309" fmla="*/ 3840480 w 4363402"/>
              <a:gd name="connsiteY309" fmla="*/ 141910 h 452983"/>
              <a:gd name="connsiteX310" fmla="*/ 3916680 w 4363402"/>
              <a:gd name="connsiteY310" fmla="*/ 109017 h 452983"/>
              <a:gd name="connsiteX311" fmla="*/ 3921443 w 4363402"/>
              <a:gd name="connsiteY311" fmla="*/ 311074 h 452983"/>
              <a:gd name="connsiteX312" fmla="*/ 3955733 w 4363402"/>
              <a:gd name="connsiteY312" fmla="*/ 303555 h 452983"/>
              <a:gd name="connsiteX313" fmla="*/ 3983355 w 4363402"/>
              <a:gd name="connsiteY313" fmla="*/ 281940 h 452983"/>
              <a:gd name="connsiteX314" fmla="*/ 3983355 w 4363402"/>
              <a:gd name="connsiteY314" fmla="*/ 171044 h 452983"/>
              <a:gd name="connsiteX315" fmla="*/ 3927158 w 4363402"/>
              <a:gd name="connsiteY315" fmla="*/ 146609 h 452983"/>
              <a:gd name="connsiteX316" fmla="*/ 3876675 w 4363402"/>
              <a:gd name="connsiteY316" fmla="*/ 168224 h 452983"/>
              <a:gd name="connsiteX317" fmla="*/ 3859530 w 4363402"/>
              <a:gd name="connsiteY317" fmla="*/ 230251 h 452983"/>
              <a:gd name="connsiteX318" fmla="*/ 3875723 w 4363402"/>
              <a:gd name="connsiteY318" fmla="*/ 291338 h 452983"/>
              <a:gd name="connsiteX319" fmla="*/ 3921443 w 4363402"/>
              <a:gd name="connsiteY319" fmla="*/ 311074 h 452983"/>
              <a:gd name="connsiteX320" fmla="*/ 4119563 w 4363402"/>
              <a:gd name="connsiteY320" fmla="*/ 113716 h 452983"/>
              <a:gd name="connsiteX321" fmla="*/ 4189095 w 4363402"/>
              <a:gd name="connsiteY321" fmla="*/ 287579 h 452983"/>
              <a:gd name="connsiteX322" fmla="*/ 4248150 w 4363402"/>
              <a:gd name="connsiteY322" fmla="*/ 113716 h 452983"/>
              <a:gd name="connsiteX323" fmla="*/ 4292918 w 4363402"/>
              <a:gd name="connsiteY323" fmla="*/ 113716 h 452983"/>
              <a:gd name="connsiteX324" fmla="*/ 4193858 w 4363402"/>
              <a:gd name="connsiteY324" fmla="*/ 370281 h 452983"/>
              <a:gd name="connsiteX325" fmla="*/ 4170045 w 4363402"/>
              <a:gd name="connsiteY325" fmla="*/ 417271 h 452983"/>
              <a:gd name="connsiteX326" fmla="*/ 4140518 w 4363402"/>
              <a:gd name="connsiteY326" fmla="*/ 444525 h 452983"/>
              <a:gd name="connsiteX327" fmla="*/ 4102418 w 4363402"/>
              <a:gd name="connsiteY327" fmla="*/ 452984 h 452983"/>
              <a:gd name="connsiteX328" fmla="*/ 4071938 w 4363402"/>
              <a:gd name="connsiteY328" fmla="*/ 448285 h 452983"/>
              <a:gd name="connsiteX329" fmla="*/ 4071938 w 4363402"/>
              <a:gd name="connsiteY329" fmla="*/ 411632 h 452983"/>
              <a:gd name="connsiteX330" fmla="*/ 4099560 w 4363402"/>
              <a:gd name="connsiteY330" fmla="*/ 417271 h 452983"/>
              <a:gd name="connsiteX331" fmla="*/ 4132898 w 4363402"/>
              <a:gd name="connsiteY331" fmla="*/ 402234 h 452983"/>
              <a:gd name="connsiteX332" fmla="*/ 4160520 w 4363402"/>
              <a:gd name="connsiteY332" fmla="*/ 353365 h 452983"/>
              <a:gd name="connsiteX333" fmla="*/ 4168140 w 4363402"/>
              <a:gd name="connsiteY333" fmla="*/ 334569 h 452983"/>
              <a:gd name="connsiteX334" fmla="*/ 4071938 w 4363402"/>
              <a:gd name="connsiteY334" fmla="*/ 113716 h 452983"/>
              <a:gd name="connsiteX335" fmla="*/ 4119563 w 4363402"/>
              <a:gd name="connsiteY335" fmla="*/ 113716 h 452983"/>
              <a:gd name="connsiteX336" fmla="*/ 4287203 w 4363402"/>
              <a:gd name="connsiteY336" fmla="*/ 411632 h 452983"/>
              <a:gd name="connsiteX337" fmla="*/ 4326255 w 4363402"/>
              <a:gd name="connsiteY337" fmla="*/ 344907 h 452983"/>
              <a:gd name="connsiteX338" fmla="*/ 4309110 w 4363402"/>
              <a:gd name="connsiteY338" fmla="*/ 337388 h 452983"/>
              <a:gd name="connsiteX339" fmla="*/ 4302443 w 4363402"/>
              <a:gd name="connsiteY339" fmla="*/ 318592 h 452983"/>
              <a:gd name="connsiteX340" fmla="*/ 4310063 w 4363402"/>
              <a:gd name="connsiteY340" fmla="*/ 299796 h 452983"/>
              <a:gd name="connsiteX341" fmla="*/ 4331018 w 4363402"/>
              <a:gd name="connsiteY341" fmla="*/ 292278 h 452983"/>
              <a:gd name="connsiteX342" fmla="*/ 4354830 w 4363402"/>
              <a:gd name="connsiteY342" fmla="*/ 301676 h 452983"/>
              <a:gd name="connsiteX343" fmla="*/ 4363403 w 4363402"/>
              <a:gd name="connsiteY343" fmla="*/ 327050 h 452983"/>
              <a:gd name="connsiteX344" fmla="*/ 4351973 w 4363402"/>
              <a:gd name="connsiteY344" fmla="*/ 371221 h 452983"/>
              <a:gd name="connsiteX345" fmla="*/ 4324350 w 4363402"/>
              <a:gd name="connsiteY345" fmla="*/ 411632 h 452983"/>
              <a:gd name="connsiteX346" fmla="*/ 4287203 w 4363402"/>
              <a:gd name="connsiteY346" fmla="*/ 411632 h 4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4363402" h="452983">
                <a:moveTo>
                  <a:pt x="46673" y="67666"/>
                </a:moveTo>
                <a:lnTo>
                  <a:pt x="46673" y="165405"/>
                </a:lnTo>
                <a:lnTo>
                  <a:pt x="178118" y="165405"/>
                </a:lnTo>
                <a:lnTo>
                  <a:pt x="171450" y="203937"/>
                </a:lnTo>
                <a:lnTo>
                  <a:pt x="46673" y="203937"/>
                </a:lnTo>
                <a:lnTo>
                  <a:pt x="46673" y="310134"/>
                </a:lnTo>
                <a:lnTo>
                  <a:pt x="210503" y="310134"/>
                </a:lnTo>
                <a:lnTo>
                  <a:pt x="210503" y="348666"/>
                </a:lnTo>
                <a:lnTo>
                  <a:pt x="0" y="348666"/>
                </a:lnTo>
                <a:lnTo>
                  <a:pt x="0" y="30074"/>
                </a:lnTo>
                <a:lnTo>
                  <a:pt x="200978" y="30074"/>
                </a:lnTo>
                <a:lnTo>
                  <a:pt x="200978" y="68605"/>
                </a:lnTo>
                <a:lnTo>
                  <a:pt x="46673" y="68605"/>
                </a:lnTo>
                <a:close/>
                <a:moveTo>
                  <a:pt x="299085" y="173863"/>
                </a:moveTo>
                <a:cubicBezTo>
                  <a:pt x="299085" y="181381"/>
                  <a:pt x="300990" y="187020"/>
                  <a:pt x="306705" y="191719"/>
                </a:cubicBezTo>
                <a:cubicBezTo>
                  <a:pt x="311468" y="196418"/>
                  <a:pt x="318135" y="200177"/>
                  <a:pt x="325755" y="202997"/>
                </a:cubicBezTo>
                <a:cubicBezTo>
                  <a:pt x="333375" y="205816"/>
                  <a:pt x="341948" y="208636"/>
                  <a:pt x="351473" y="211455"/>
                </a:cubicBezTo>
                <a:cubicBezTo>
                  <a:pt x="360998" y="214274"/>
                  <a:pt x="370523" y="217094"/>
                  <a:pt x="379095" y="219913"/>
                </a:cubicBezTo>
                <a:cubicBezTo>
                  <a:pt x="388620" y="223672"/>
                  <a:pt x="397193" y="227432"/>
                  <a:pt x="404813" y="233070"/>
                </a:cubicBezTo>
                <a:cubicBezTo>
                  <a:pt x="412433" y="237769"/>
                  <a:pt x="419100" y="245288"/>
                  <a:pt x="423863" y="252806"/>
                </a:cubicBezTo>
                <a:cubicBezTo>
                  <a:pt x="428625" y="261264"/>
                  <a:pt x="431483" y="271602"/>
                  <a:pt x="431483" y="283820"/>
                </a:cubicBezTo>
                <a:cubicBezTo>
                  <a:pt x="431483" y="306375"/>
                  <a:pt x="423863" y="323291"/>
                  <a:pt x="407670" y="335509"/>
                </a:cubicBezTo>
                <a:cubicBezTo>
                  <a:pt x="391478" y="347726"/>
                  <a:pt x="369570" y="353365"/>
                  <a:pt x="340043" y="353365"/>
                </a:cubicBezTo>
                <a:cubicBezTo>
                  <a:pt x="310515" y="353365"/>
                  <a:pt x="283845" y="346786"/>
                  <a:pt x="260985" y="333629"/>
                </a:cubicBezTo>
                <a:lnTo>
                  <a:pt x="260985" y="293218"/>
                </a:lnTo>
                <a:cubicBezTo>
                  <a:pt x="271463" y="300736"/>
                  <a:pt x="283845" y="307315"/>
                  <a:pt x="298133" y="312014"/>
                </a:cubicBezTo>
                <a:cubicBezTo>
                  <a:pt x="312420" y="316713"/>
                  <a:pt x="326708" y="319532"/>
                  <a:pt x="341948" y="319532"/>
                </a:cubicBezTo>
                <a:cubicBezTo>
                  <a:pt x="357188" y="319532"/>
                  <a:pt x="369570" y="316713"/>
                  <a:pt x="378143" y="311074"/>
                </a:cubicBezTo>
                <a:cubicBezTo>
                  <a:pt x="386715" y="305435"/>
                  <a:pt x="391478" y="296977"/>
                  <a:pt x="391478" y="287579"/>
                </a:cubicBezTo>
                <a:cubicBezTo>
                  <a:pt x="391478" y="280060"/>
                  <a:pt x="388620" y="273482"/>
                  <a:pt x="383858" y="268783"/>
                </a:cubicBezTo>
                <a:cubicBezTo>
                  <a:pt x="379095" y="264084"/>
                  <a:pt x="372428" y="260325"/>
                  <a:pt x="364808" y="256565"/>
                </a:cubicBezTo>
                <a:cubicBezTo>
                  <a:pt x="357188" y="253746"/>
                  <a:pt x="348615" y="249987"/>
                  <a:pt x="339090" y="248107"/>
                </a:cubicBezTo>
                <a:cubicBezTo>
                  <a:pt x="329565" y="245288"/>
                  <a:pt x="320993" y="242468"/>
                  <a:pt x="311468" y="239649"/>
                </a:cubicBezTo>
                <a:cubicBezTo>
                  <a:pt x="301943" y="236830"/>
                  <a:pt x="293370" y="232131"/>
                  <a:pt x="285750" y="227432"/>
                </a:cubicBezTo>
                <a:cubicBezTo>
                  <a:pt x="278130" y="222733"/>
                  <a:pt x="271463" y="216154"/>
                  <a:pt x="266700" y="208636"/>
                </a:cubicBezTo>
                <a:cubicBezTo>
                  <a:pt x="261938" y="201117"/>
                  <a:pt x="259080" y="190779"/>
                  <a:pt x="259080" y="179502"/>
                </a:cubicBezTo>
                <a:cubicBezTo>
                  <a:pt x="259080" y="157886"/>
                  <a:pt x="266700" y="141910"/>
                  <a:pt x="282893" y="129692"/>
                </a:cubicBezTo>
                <a:cubicBezTo>
                  <a:pt x="299085" y="117475"/>
                  <a:pt x="320993" y="111836"/>
                  <a:pt x="349568" y="111836"/>
                </a:cubicBezTo>
                <a:cubicBezTo>
                  <a:pt x="377190" y="111836"/>
                  <a:pt x="400050" y="117475"/>
                  <a:pt x="420053" y="129692"/>
                </a:cubicBezTo>
                <a:lnTo>
                  <a:pt x="420053" y="168224"/>
                </a:lnTo>
                <a:cubicBezTo>
                  <a:pt x="410528" y="160706"/>
                  <a:pt x="400050" y="154127"/>
                  <a:pt x="387668" y="150368"/>
                </a:cubicBezTo>
                <a:cubicBezTo>
                  <a:pt x="375285" y="145669"/>
                  <a:pt x="361950" y="143789"/>
                  <a:pt x="347663" y="143789"/>
                </a:cubicBezTo>
                <a:cubicBezTo>
                  <a:pt x="332423" y="143789"/>
                  <a:pt x="320040" y="146609"/>
                  <a:pt x="312420" y="151308"/>
                </a:cubicBezTo>
                <a:cubicBezTo>
                  <a:pt x="302895" y="156947"/>
                  <a:pt x="299085" y="164465"/>
                  <a:pt x="299085" y="173863"/>
                </a:cubicBezTo>
                <a:close/>
                <a:moveTo>
                  <a:pt x="516255" y="173863"/>
                </a:moveTo>
                <a:cubicBezTo>
                  <a:pt x="516255" y="181381"/>
                  <a:pt x="518160" y="187020"/>
                  <a:pt x="523875" y="191719"/>
                </a:cubicBezTo>
                <a:cubicBezTo>
                  <a:pt x="528638" y="196418"/>
                  <a:pt x="535305" y="200177"/>
                  <a:pt x="542925" y="202997"/>
                </a:cubicBezTo>
                <a:cubicBezTo>
                  <a:pt x="550545" y="205816"/>
                  <a:pt x="559118" y="208636"/>
                  <a:pt x="568643" y="211455"/>
                </a:cubicBezTo>
                <a:cubicBezTo>
                  <a:pt x="578168" y="214274"/>
                  <a:pt x="587693" y="217094"/>
                  <a:pt x="596265" y="219913"/>
                </a:cubicBezTo>
                <a:cubicBezTo>
                  <a:pt x="605790" y="223672"/>
                  <a:pt x="614363" y="227432"/>
                  <a:pt x="621983" y="233070"/>
                </a:cubicBezTo>
                <a:cubicBezTo>
                  <a:pt x="629603" y="237769"/>
                  <a:pt x="636270" y="245288"/>
                  <a:pt x="641033" y="252806"/>
                </a:cubicBezTo>
                <a:cubicBezTo>
                  <a:pt x="645795" y="261264"/>
                  <a:pt x="648653" y="271602"/>
                  <a:pt x="648653" y="283820"/>
                </a:cubicBezTo>
                <a:cubicBezTo>
                  <a:pt x="648653" y="306375"/>
                  <a:pt x="641033" y="323291"/>
                  <a:pt x="624840" y="335509"/>
                </a:cubicBezTo>
                <a:cubicBezTo>
                  <a:pt x="608648" y="347726"/>
                  <a:pt x="586740" y="353365"/>
                  <a:pt x="557213" y="353365"/>
                </a:cubicBezTo>
                <a:cubicBezTo>
                  <a:pt x="527685" y="353365"/>
                  <a:pt x="501015" y="346786"/>
                  <a:pt x="478155" y="333629"/>
                </a:cubicBezTo>
                <a:lnTo>
                  <a:pt x="478155" y="293218"/>
                </a:lnTo>
                <a:cubicBezTo>
                  <a:pt x="488633" y="300736"/>
                  <a:pt x="501015" y="307315"/>
                  <a:pt x="515303" y="312014"/>
                </a:cubicBezTo>
                <a:cubicBezTo>
                  <a:pt x="529590" y="316713"/>
                  <a:pt x="543878" y="319532"/>
                  <a:pt x="559118" y="319532"/>
                </a:cubicBezTo>
                <a:cubicBezTo>
                  <a:pt x="574358" y="319532"/>
                  <a:pt x="586740" y="316713"/>
                  <a:pt x="595313" y="311074"/>
                </a:cubicBezTo>
                <a:cubicBezTo>
                  <a:pt x="603885" y="305435"/>
                  <a:pt x="608648" y="296977"/>
                  <a:pt x="608648" y="287579"/>
                </a:cubicBezTo>
                <a:cubicBezTo>
                  <a:pt x="608648" y="280060"/>
                  <a:pt x="605790" y="273482"/>
                  <a:pt x="601028" y="268783"/>
                </a:cubicBezTo>
                <a:cubicBezTo>
                  <a:pt x="596265" y="264084"/>
                  <a:pt x="589598" y="260325"/>
                  <a:pt x="581978" y="256565"/>
                </a:cubicBezTo>
                <a:cubicBezTo>
                  <a:pt x="574358" y="253746"/>
                  <a:pt x="565785" y="249987"/>
                  <a:pt x="556260" y="248107"/>
                </a:cubicBezTo>
                <a:cubicBezTo>
                  <a:pt x="546735" y="245288"/>
                  <a:pt x="538163" y="242468"/>
                  <a:pt x="528638" y="239649"/>
                </a:cubicBezTo>
                <a:cubicBezTo>
                  <a:pt x="519113" y="236830"/>
                  <a:pt x="510540" y="232131"/>
                  <a:pt x="502920" y="227432"/>
                </a:cubicBezTo>
                <a:cubicBezTo>
                  <a:pt x="495300" y="222733"/>
                  <a:pt x="488633" y="216154"/>
                  <a:pt x="483870" y="208636"/>
                </a:cubicBezTo>
                <a:cubicBezTo>
                  <a:pt x="479108" y="201117"/>
                  <a:pt x="476250" y="190779"/>
                  <a:pt x="476250" y="179502"/>
                </a:cubicBezTo>
                <a:cubicBezTo>
                  <a:pt x="476250" y="157886"/>
                  <a:pt x="483870" y="141910"/>
                  <a:pt x="500063" y="129692"/>
                </a:cubicBezTo>
                <a:cubicBezTo>
                  <a:pt x="516255" y="117475"/>
                  <a:pt x="538163" y="111836"/>
                  <a:pt x="566738" y="111836"/>
                </a:cubicBezTo>
                <a:cubicBezTo>
                  <a:pt x="594360" y="111836"/>
                  <a:pt x="617220" y="117475"/>
                  <a:pt x="637223" y="129692"/>
                </a:cubicBezTo>
                <a:lnTo>
                  <a:pt x="637223" y="168224"/>
                </a:lnTo>
                <a:cubicBezTo>
                  <a:pt x="627698" y="160706"/>
                  <a:pt x="617220" y="154127"/>
                  <a:pt x="604838" y="150368"/>
                </a:cubicBezTo>
                <a:cubicBezTo>
                  <a:pt x="592455" y="145669"/>
                  <a:pt x="579120" y="143789"/>
                  <a:pt x="564833" y="143789"/>
                </a:cubicBezTo>
                <a:cubicBezTo>
                  <a:pt x="549593" y="143789"/>
                  <a:pt x="537210" y="146609"/>
                  <a:pt x="529590" y="151308"/>
                </a:cubicBezTo>
                <a:cubicBezTo>
                  <a:pt x="521018" y="156947"/>
                  <a:pt x="516255" y="164465"/>
                  <a:pt x="516255" y="173863"/>
                </a:cubicBezTo>
                <a:close/>
                <a:moveTo>
                  <a:pt x="734378" y="237769"/>
                </a:moveTo>
                <a:cubicBezTo>
                  <a:pt x="735330" y="265024"/>
                  <a:pt x="741998" y="284759"/>
                  <a:pt x="754380" y="297917"/>
                </a:cubicBezTo>
                <a:cubicBezTo>
                  <a:pt x="766763" y="311074"/>
                  <a:pt x="783908" y="316713"/>
                  <a:pt x="808673" y="316713"/>
                </a:cubicBezTo>
                <a:cubicBezTo>
                  <a:pt x="836295" y="316713"/>
                  <a:pt x="862013" y="307315"/>
                  <a:pt x="883920" y="288519"/>
                </a:cubicBezTo>
                <a:lnTo>
                  <a:pt x="883920" y="330810"/>
                </a:lnTo>
                <a:cubicBezTo>
                  <a:pt x="861060" y="344907"/>
                  <a:pt x="834390" y="352425"/>
                  <a:pt x="803910" y="352425"/>
                </a:cubicBezTo>
                <a:cubicBezTo>
                  <a:pt x="767715" y="352425"/>
                  <a:pt x="739140" y="342087"/>
                  <a:pt x="721043" y="322351"/>
                </a:cubicBezTo>
                <a:cubicBezTo>
                  <a:pt x="701993" y="301676"/>
                  <a:pt x="692468" y="272542"/>
                  <a:pt x="692468" y="233070"/>
                </a:cubicBezTo>
                <a:cubicBezTo>
                  <a:pt x="692468" y="193599"/>
                  <a:pt x="701993" y="162585"/>
                  <a:pt x="720090" y="141910"/>
                </a:cubicBezTo>
                <a:cubicBezTo>
                  <a:pt x="738188" y="120294"/>
                  <a:pt x="764858" y="109957"/>
                  <a:pt x="799148" y="109957"/>
                </a:cubicBezTo>
                <a:cubicBezTo>
                  <a:pt x="830580" y="109957"/>
                  <a:pt x="854393" y="119355"/>
                  <a:pt x="870585" y="138151"/>
                </a:cubicBezTo>
                <a:cubicBezTo>
                  <a:pt x="886778" y="156947"/>
                  <a:pt x="894398" y="185141"/>
                  <a:pt x="894398" y="221793"/>
                </a:cubicBezTo>
                <a:cubicBezTo>
                  <a:pt x="894398" y="230251"/>
                  <a:pt x="894398" y="235890"/>
                  <a:pt x="894398" y="237769"/>
                </a:cubicBezTo>
                <a:lnTo>
                  <a:pt x="734378" y="237769"/>
                </a:lnTo>
                <a:close/>
                <a:moveTo>
                  <a:pt x="798195" y="142850"/>
                </a:moveTo>
                <a:cubicBezTo>
                  <a:pt x="762000" y="142850"/>
                  <a:pt x="741045" y="164465"/>
                  <a:pt x="735330" y="206756"/>
                </a:cubicBezTo>
                <a:lnTo>
                  <a:pt x="853440" y="206756"/>
                </a:lnTo>
                <a:cubicBezTo>
                  <a:pt x="852488" y="185141"/>
                  <a:pt x="847725" y="169164"/>
                  <a:pt x="838200" y="157886"/>
                </a:cubicBezTo>
                <a:cubicBezTo>
                  <a:pt x="830580" y="148488"/>
                  <a:pt x="816293" y="142850"/>
                  <a:pt x="798195" y="142850"/>
                </a:cubicBezTo>
                <a:close/>
                <a:moveTo>
                  <a:pt x="996315" y="111836"/>
                </a:moveTo>
                <a:lnTo>
                  <a:pt x="996315" y="148488"/>
                </a:lnTo>
                <a:cubicBezTo>
                  <a:pt x="1016318" y="122174"/>
                  <a:pt x="1042035" y="109017"/>
                  <a:pt x="1073468" y="109017"/>
                </a:cubicBezTo>
                <a:cubicBezTo>
                  <a:pt x="1099185" y="109017"/>
                  <a:pt x="1119188" y="116535"/>
                  <a:pt x="1132523" y="131572"/>
                </a:cubicBezTo>
                <a:cubicBezTo>
                  <a:pt x="1145858" y="146609"/>
                  <a:pt x="1153478" y="169164"/>
                  <a:pt x="1153478" y="197358"/>
                </a:cubicBezTo>
                <a:lnTo>
                  <a:pt x="1153478" y="347726"/>
                </a:lnTo>
                <a:lnTo>
                  <a:pt x="1110615" y="347726"/>
                </a:lnTo>
                <a:lnTo>
                  <a:pt x="1110615" y="202997"/>
                </a:lnTo>
                <a:cubicBezTo>
                  <a:pt x="1110615" y="165405"/>
                  <a:pt x="1095375" y="145669"/>
                  <a:pt x="1064895" y="145669"/>
                </a:cubicBezTo>
                <a:cubicBezTo>
                  <a:pt x="1052513" y="145669"/>
                  <a:pt x="1040130" y="148488"/>
                  <a:pt x="1028700" y="155067"/>
                </a:cubicBezTo>
                <a:cubicBezTo>
                  <a:pt x="1017270" y="160706"/>
                  <a:pt x="1006793" y="170104"/>
                  <a:pt x="998220" y="181381"/>
                </a:cubicBezTo>
                <a:lnTo>
                  <a:pt x="998220" y="348666"/>
                </a:lnTo>
                <a:lnTo>
                  <a:pt x="955358" y="348666"/>
                </a:lnTo>
                <a:lnTo>
                  <a:pt x="955358" y="120294"/>
                </a:lnTo>
                <a:lnTo>
                  <a:pt x="996315" y="111836"/>
                </a:lnTo>
                <a:close/>
                <a:moveTo>
                  <a:pt x="1195388" y="113716"/>
                </a:moveTo>
                <a:lnTo>
                  <a:pt x="1240155" y="113716"/>
                </a:lnTo>
                <a:lnTo>
                  <a:pt x="1240155" y="56388"/>
                </a:lnTo>
                <a:lnTo>
                  <a:pt x="1283018" y="46990"/>
                </a:lnTo>
                <a:lnTo>
                  <a:pt x="1283018" y="114656"/>
                </a:lnTo>
                <a:lnTo>
                  <a:pt x="1356360" y="114656"/>
                </a:lnTo>
                <a:lnTo>
                  <a:pt x="1356360" y="149428"/>
                </a:lnTo>
                <a:lnTo>
                  <a:pt x="1283018" y="149428"/>
                </a:lnTo>
                <a:lnTo>
                  <a:pt x="1283018" y="274422"/>
                </a:lnTo>
                <a:cubicBezTo>
                  <a:pt x="1283018" y="288519"/>
                  <a:pt x="1285875" y="298856"/>
                  <a:pt x="1290638" y="305435"/>
                </a:cubicBezTo>
                <a:cubicBezTo>
                  <a:pt x="1296353" y="312014"/>
                  <a:pt x="1304925" y="315773"/>
                  <a:pt x="1316355" y="315773"/>
                </a:cubicBezTo>
                <a:cubicBezTo>
                  <a:pt x="1323975" y="315773"/>
                  <a:pt x="1331595" y="314833"/>
                  <a:pt x="1339215" y="312014"/>
                </a:cubicBezTo>
                <a:cubicBezTo>
                  <a:pt x="1346835" y="309194"/>
                  <a:pt x="1353503" y="306375"/>
                  <a:pt x="1358265" y="301676"/>
                </a:cubicBezTo>
                <a:lnTo>
                  <a:pt x="1358265" y="341147"/>
                </a:lnTo>
                <a:cubicBezTo>
                  <a:pt x="1343978" y="348666"/>
                  <a:pt x="1326833" y="352425"/>
                  <a:pt x="1308735" y="352425"/>
                </a:cubicBezTo>
                <a:cubicBezTo>
                  <a:pt x="1263015" y="352425"/>
                  <a:pt x="1240155" y="327990"/>
                  <a:pt x="1240155" y="279121"/>
                </a:cubicBezTo>
                <a:lnTo>
                  <a:pt x="1240155" y="149428"/>
                </a:lnTo>
                <a:lnTo>
                  <a:pt x="1188720" y="149428"/>
                </a:lnTo>
                <a:lnTo>
                  <a:pt x="1195388" y="113716"/>
                </a:lnTo>
                <a:close/>
                <a:moveTo>
                  <a:pt x="1438275" y="74244"/>
                </a:moveTo>
                <a:cubicBezTo>
                  <a:pt x="1429703" y="74244"/>
                  <a:pt x="1423035" y="72365"/>
                  <a:pt x="1418273" y="67666"/>
                </a:cubicBezTo>
                <a:cubicBezTo>
                  <a:pt x="1413510" y="62967"/>
                  <a:pt x="1410653" y="57328"/>
                  <a:pt x="1410653" y="48870"/>
                </a:cubicBezTo>
                <a:cubicBezTo>
                  <a:pt x="1410653" y="41351"/>
                  <a:pt x="1413510" y="34773"/>
                  <a:pt x="1418273" y="30074"/>
                </a:cubicBezTo>
                <a:cubicBezTo>
                  <a:pt x="1423035" y="25375"/>
                  <a:pt x="1429703" y="22555"/>
                  <a:pt x="1438275" y="22555"/>
                </a:cubicBezTo>
                <a:cubicBezTo>
                  <a:pt x="1446848" y="22555"/>
                  <a:pt x="1453515" y="25375"/>
                  <a:pt x="1458278" y="30074"/>
                </a:cubicBezTo>
                <a:cubicBezTo>
                  <a:pt x="1463040" y="34773"/>
                  <a:pt x="1465898" y="41351"/>
                  <a:pt x="1465898" y="48870"/>
                </a:cubicBezTo>
                <a:cubicBezTo>
                  <a:pt x="1465898" y="56388"/>
                  <a:pt x="1463040" y="62967"/>
                  <a:pt x="1458278" y="67666"/>
                </a:cubicBezTo>
                <a:cubicBezTo>
                  <a:pt x="1453515" y="72365"/>
                  <a:pt x="1446848" y="74244"/>
                  <a:pt x="1438275" y="74244"/>
                </a:cubicBezTo>
                <a:close/>
                <a:moveTo>
                  <a:pt x="1417320" y="121234"/>
                </a:moveTo>
                <a:lnTo>
                  <a:pt x="1460183" y="111836"/>
                </a:lnTo>
                <a:lnTo>
                  <a:pt x="1460183" y="348666"/>
                </a:lnTo>
                <a:lnTo>
                  <a:pt x="1417320" y="348666"/>
                </a:lnTo>
                <a:lnTo>
                  <a:pt x="1417320" y="121234"/>
                </a:lnTo>
                <a:close/>
                <a:moveTo>
                  <a:pt x="1523048" y="287579"/>
                </a:moveTo>
                <a:cubicBezTo>
                  <a:pt x="1523048" y="261264"/>
                  <a:pt x="1534478" y="242468"/>
                  <a:pt x="1557338" y="229311"/>
                </a:cubicBezTo>
                <a:cubicBezTo>
                  <a:pt x="1580198" y="217094"/>
                  <a:pt x="1616393" y="210515"/>
                  <a:pt x="1664018" y="210515"/>
                </a:cubicBezTo>
                <a:lnTo>
                  <a:pt x="1664018" y="197358"/>
                </a:lnTo>
                <a:cubicBezTo>
                  <a:pt x="1664018" y="180442"/>
                  <a:pt x="1659255" y="167284"/>
                  <a:pt x="1650683" y="157886"/>
                </a:cubicBezTo>
                <a:cubicBezTo>
                  <a:pt x="1642110" y="148488"/>
                  <a:pt x="1628775" y="143789"/>
                  <a:pt x="1612583" y="143789"/>
                </a:cubicBezTo>
                <a:cubicBezTo>
                  <a:pt x="1600200" y="143789"/>
                  <a:pt x="1586865" y="146609"/>
                  <a:pt x="1573530" y="151308"/>
                </a:cubicBezTo>
                <a:cubicBezTo>
                  <a:pt x="1560195" y="156007"/>
                  <a:pt x="1547813" y="163525"/>
                  <a:pt x="1537335" y="172923"/>
                </a:cubicBezTo>
                <a:lnTo>
                  <a:pt x="1537335" y="130632"/>
                </a:lnTo>
                <a:cubicBezTo>
                  <a:pt x="1561148" y="115595"/>
                  <a:pt x="1586865" y="108077"/>
                  <a:pt x="1616393" y="108077"/>
                </a:cubicBezTo>
                <a:cubicBezTo>
                  <a:pt x="1644968" y="108077"/>
                  <a:pt x="1666875" y="115595"/>
                  <a:pt x="1682115" y="130632"/>
                </a:cubicBezTo>
                <a:cubicBezTo>
                  <a:pt x="1697355" y="145669"/>
                  <a:pt x="1705928" y="167284"/>
                  <a:pt x="1705928" y="195478"/>
                </a:cubicBezTo>
                <a:lnTo>
                  <a:pt x="1705928" y="346786"/>
                </a:lnTo>
                <a:lnTo>
                  <a:pt x="1666875" y="346786"/>
                </a:lnTo>
                <a:lnTo>
                  <a:pt x="1666875" y="318592"/>
                </a:lnTo>
                <a:cubicBezTo>
                  <a:pt x="1659255" y="329870"/>
                  <a:pt x="1648778" y="338328"/>
                  <a:pt x="1635443" y="343967"/>
                </a:cubicBezTo>
                <a:cubicBezTo>
                  <a:pt x="1623060" y="349606"/>
                  <a:pt x="1608773" y="352425"/>
                  <a:pt x="1593533" y="352425"/>
                </a:cubicBezTo>
                <a:cubicBezTo>
                  <a:pt x="1571625" y="352425"/>
                  <a:pt x="1554480" y="346786"/>
                  <a:pt x="1542098" y="334569"/>
                </a:cubicBezTo>
                <a:cubicBezTo>
                  <a:pt x="1529715" y="323291"/>
                  <a:pt x="1523048" y="307315"/>
                  <a:pt x="1523048" y="287579"/>
                </a:cubicBezTo>
                <a:close/>
                <a:moveTo>
                  <a:pt x="1604010" y="318592"/>
                </a:moveTo>
                <a:cubicBezTo>
                  <a:pt x="1615440" y="318592"/>
                  <a:pt x="1626870" y="315773"/>
                  <a:pt x="1637348" y="311074"/>
                </a:cubicBezTo>
                <a:cubicBezTo>
                  <a:pt x="1647825" y="306375"/>
                  <a:pt x="1657350" y="299796"/>
                  <a:pt x="1664018" y="291338"/>
                </a:cubicBezTo>
                <a:lnTo>
                  <a:pt x="1664018" y="240589"/>
                </a:lnTo>
                <a:cubicBezTo>
                  <a:pt x="1629728" y="240589"/>
                  <a:pt x="1604963" y="244348"/>
                  <a:pt x="1588770" y="250927"/>
                </a:cubicBezTo>
                <a:cubicBezTo>
                  <a:pt x="1572578" y="258445"/>
                  <a:pt x="1564958" y="269723"/>
                  <a:pt x="1564958" y="284759"/>
                </a:cubicBezTo>
                <a:cubicBezTo>
                  <a:pt x="1564958" y="295097"/>
                  <a:pt x="1567815" y="303555"/>
                  <a:pt x="1574483" y="309194"/>
                </a:cubicBezTo>
                <a:cubicBezTo>
                  <a:pt x="1582103" y="315773"/>
                  <a:pt x="1591628" y="318592"/>
                  <a:pt x="1604010" y="318592"/>
                </a:cubicBezTo>
                <a:close/>
                <a:moveTo>
                  <a:pt x="1826895" y="348666"/>
                </a:moveTo>
                <a:lnTo>
                  <a:pt x="1784033" y="348666"/>
                </a:lnTo>
                <a:lnTo>
                  <a:pt x="1784033" y="10338"/>
                </a:lnTo>
                <a:lnTo>
                  <a:pt x="1826895" y="940"/>
                </a:lnTo>
                <a:lnTo>
                  <a:pt x="1826895" y="348666"/>
                </a:lnTo>
                <a:close/>
                <a:moveTo>
                  <a:pt x="1986915" y="113716"/>
                </a:moveTo>
                <a:lnTo>
                  <a:pt x="2031683" y="113716"/>
                </a:lnTo>
                <a:lnTo>
                  <a:pt x="2031683" y="56388"/>
                </a:lnTo>
                <a:lnTo>
                  <a:pt x="2074545" y="46990"/>
                </a:lnTo>
                <a:lnTo>
                  <a:pt x="2074545" y="114656"/>
                </a:lnTo>
                <a:lnTo>
                  <a:pt x="2147888" y="114656"/>
                </a:lnTo>
                <a:lnTo>
                  <a:pt x="2147888" y="149428"/>
                </a:lnTo>
                <a:lnTo>
                  <a:pt x="2074545" y="149428"/>
                </a:lnTo>
                <a:lnTo>
                  <a:pt x="2074545" y="274422"/>
                </a:lnTo>
                <a:cubicBezTo>
                  <a:pt x="2074545" y="288519"/>
                  <a:pt x="2077403" y="298856"/>
                  <a:pt x="2082165" y="305435"/>
                </a:cubicBezTo>
                <a:cubicBezTo>
                  <a:pt x="2087880" y="312014"/>
                  <a:pt x="2096453" y="315773"/>
                  <a:pt x="2107883" y="315773"/>
                </a:cubicBezTo>
                <a:cubicBezTo>
                  <a:pt x="2115503" y="315773"/>
                  <a:pt x="2123123" y="314833"/>
                  <a:pt x="2130743" y="312014"/>
                </a:cubicBezTo>
                <a:cubicBezTo>
                  <a:pt x="2138363" y="309194"/>
                  <a:pt x="2145030" y="306375"/>
                  <a:pt x="2149793" y="301676"/>
                </a:cubicBezTo>
                <a:lnTo>
                  <a:pt x="2149793" y="341147"/>
                </a:lnTo>
                <a:cubicBezTo>
                  <a:pt x="2135505" y="348666"/>
                  <a:pt x="2118360" y="352425"/>
                  <a:pt x="2100263" y="352425"/>
                </a:cubicBezTo>
                <a:cubicBezTo>
                  <a:pt x="2054543" y="352425"/>
                  <a:pt x="2031683" y="327990"/>
                  <a:pt x="2031683" y="279121"/>
                </a:cubicBezTo>
                <a:lnTo>
                  <a:pt x="2031683" y="149428"/>
                </a:lnTo>
                <a:lnTo>
                  <a:pt x="1981200" y="149428"/>
                </a:lnTo>
                <a:lnTo>
                  <a:pt x="1986915" y="113716"/>
                </a:lnTo>
                <a:close/>
                <a:moveTo>
                  <a:pt x="2231708" y="237769"/>
                </a:moveTo>
                <a:cubicBezTo>
                  <a:pt x="2232660" y="265024"/>
                  <a:pt x="2239328" y="284759"/>
                  <a:pt x="2251710" y="297917"/>
                </a:cubicBezTo>
                <a:cubicBezTo>
                  <a:pt x="2264093" y="311074"/>
                  <a:pt x="2281238" y="316713"/>
                  <a:pt x="2306003" y="316713"/>
                </a:cubicBezTo>
                <a:cubicBezTo>
                  <a:pt x="2333625" y="316713"/>
                  <a:pt x="2359343" y="307315"/>
                  <a:pt x="2381250" y="288519"/>
                </a:cubicBezTo>
                <a:lnTo>
                  <a:pt x="2381250" y="330810"/>
                </a:lnTo>
                <a:cubicBezTo>
                  <a:pt x="2358390" y="344907"/>
                  <a:pt x="2331720" y="352425"/>
                  <a:pt x="2301240" y="352425"/>
                </a:cubicBezTo>
                <a:cubicBezTo>
                  <a:pt x="2265045" y="352425"/>
                  <a:pt x="2236470" y="342087"/>
                  <a:pt x="2218373" y="322351"/>
                </a:cubicBezTo>
                <a:cubicBezTo>
                  <a:pt x="2199323" y="301676"/>
                  <a:pt x="2189798" y="272542"/>
                  <a:pt x="2189798" y="233070"/>
                </a:cubicBezTo>
                <a:cubicBezTo>
                  <a:pt x="2189798" y="193599"/>
                  <a:pt x="2199323" y="162585"/>
                  <a:pt x="2217420" y="141910"/>
                </a:cubicBezTo>
                <a:cubicBezTo>
                  <a:pt x="2235518" y="120294"/>
                  <a:pt x="2262188" y="109957"/>
                  <a:pt x="2296478" y="109957"/>
                </a:cubicBezTo>
                <a:cubicBezTo>
                  <a:pt x="2327910" y="109957"/>
                  <a:pt x="2351723" y="119355"/>
                  <a:pt x="2367915" y="138151"/>
                </a:cubicBezTo>
                <a:cubicBezTo>
                  <a:pt x="2384108" y="156947"/>
                  <a:pt x="2391728" y="185141"/>
                  <a:pt x="2391728" y="221793"/>
                </a:cubicBezTo>
                <a:cubicBezTo>
                  <a:pt x="2391728" y="230251"/>
                  <a:pt x="2391728" y="235890"/>
                  <a:pt x="2391728" y="237769"/>
                </a:cubicBezTo>
                <a:lnTo>
                  <a:pt x="2231708" y="237769"/>
                </a:lnTo>
                <a:close/>
                <a:moveTo>
                  <a:pt x="2295525" y="142850"/>
                </a:moveTo>
                <a:cubicBezTo>
                  <a:pt x="2259330" y="142850"/>
                  <a:pt x="2238375" y="164465"/>
                  <a:pt x="2232660" y="206756"/>
                </a:cubicBezTo>
                <a:lnTo>
                  <a:pt x="2350770" y="206756"/>
                </a:lnTo>
                <a:cubicBezTo>
                  <a:pt x="2349818" y="185141"/>
                  <a:pt x="2345055" y="169164"/>
                  <a:pt x="2335530" y="157886"/>
                </a:cubicBezTo>
                <a:cubicBezTo>
                  <a:pt x="2326958" y="148488"/>
                  <a:pt x="2313623" y="142850"/>
                  <a:pt x="2295525" y="142850"/>
                </a:cubicBezTo>
                <a:close/>
                <a:moveTo>
                  <a:pt x="2486025" y="232131"/>
                </a:moveTo>
                <a:cubicBezTo>
                  <a:pt x="2486025" y="288519"/>
                  <a:pt x="2508885" y="316713"/>
                  <a:pt x="2554605" y="316713"/>
                </a:cubicBezTo>
                <a:cubicBezTo>
                  <a:pt x="2579370" y="316713"/>
                  <a:pt x="2602230" y="308254"/>
                  <a:pt x="2623185" y="290398"/>
                </a:cubicBezTo>
                <a:lnTo>
                  <a:pt x="2623185" y="332689"/>
                </a:lnTo>
                <a:cubicBezTo>
                  <a:pt x="2602230" y="345846"/>
                  <a:pt x="2577465" y="352425"/>
                  <a:pt x="2549843" y="352425"/>
                </a:cubicBezTo>
                <a:cubicBezTo>
                  <a:pt x="2514600" y="352425"/>
                  <a:pt x="2486978" y="342087"/>
                  <a:pt x="2468880" y="321412"/>
                </a:cubicBezTo>
                <a:cubicBezTo>
                  <a:pt x="2450783" y="300736"/>
                  <a:pt x="2441258" y="270662"/>
                  <a:pt x="2441258" y="230251"/>
                </a:cubicBezTo>
                <a:cubicBezTo>
                  <a:pt x="2441258" y="191719"/>
                  <a:pt x="2450783" y="161646"/>
                  <a:pt x="2469833" y="140030"/>
                </a:cubicBezTo>
                <a:cubicBezTo>
                  <a:pt x="2488883" y="118415"/>
                  <a:pt x="2516505" y="108077"/>
                  <a:pt x="2550795" y="108077"/>
                </a:cubicBezTo>
                <a:cubicBezTo>
                  <a:pt x="2577465" y="108077"/>
                  <a:pt x="2600325" y="114656"/>
                  <a:pt x="2620328" y="126873"/>
                </a:cubicBezTo>
                <a:lnTo>
                  <a:pt x="2620328" y="169164"/>
                </a:lnTo>
                <a:cubicBezTo>
                  <a:pt x="2601278" y="152248"/>
                  <a:pt x="2579370" y="143789"/>
                  <a:pt x="2554605" y="143789"/>
                </a:cubicBezTo>
                <a:cubicBezTo>
                  <a:pt x="2531745" y="143789"/>
                  <a:pt x="2514600" y="151308"/>
                  <a:pt x="2503170" y="165405"/>
                </a:cubicBezTo>
                <a:cubicBezTo>
                  <a:pt x="2491740" y="182321"/>
                  <a:pt x="2486025" y="203937"/>
                  <a:pt x="2486025" y="232131"/>
                </a:cubicBezTo>
                <a:close/>
                <a:moveTo>
                  <a:pt x="2727008" y="0"/>
                </a:moveTo>
                <a:lnTo>
                  <a:pt x="2727008" y="145669"/>
                </a:lnTo>
                <a:cubicBezTo>
                  <a:pt x="2736533" y="133452"/>
                  <a:pt x="2747963" y="124054"/>
                  <a:pt x="2760345" y="118415"/>
                </a:cubicBezTo>
                <a:cubicBezTo>
                  <a:pt x="2772728" y="112776"/>
                  <a:pt x="2787015" y="109957"/>
                  <a:pt x="2802255" y="109957"/>
                </a:cubicBezTo>
                <a:cubicBezTo>
                  <a:pt x="2827973" y="109957"/>
                  <a:pt x="2847975" y="117475"/>
                  <a:pt x="2861310" y="132512"/>
                </a:cubicBezTo>
                <a:cubicBezTo>
                  <a:pt x="2874645" y="147549"/>
                  <a:pt x="2882265" y="170104"/>
                  <a:pt x="2882265" y="198298"/>
                </a:cubicBezTo>
                <a:lnTo>
                  <a:pt x="2882265" y="348666"/>
                </a:lnTo>
                <a:lnTo>
                  <a:pt x="2839403" y="348666"/>
                </a:lnTo>
                <a:lnTo>
                  <a:pt x="2839403" y="202997"/>
                </a:lnTo>
                <a:cubicBezTo>
                  <a:pt x="2839403" y="165405"/>
                  <a:pt x="2824163" y="145669"/>
                  <a:pt x="2793683" y="145669"/>
                </a:cubicBezTo>
                <a:cubicBezTo>
                  <a:pt x="2781300" y="145669"/>
                  <a:pt x="2768918" y="148488"/>
                  <a:pt x="2757488" y="155067"/>
                </a:cubicBezTo>
                <a:cubicBezTo>
                  <a:pt x="2746058" y="160706"/>
                  <a:pt x="2735580" y="170104"/>
                  <a:pt x="2727008" y="181381"/>
                </a:cubicBezTo>
                <a:lnTo>
                  <a:pt x="2727008" y="348666"/>
                </a:lnTo>
                <a:lnTo>
                  <a:pt x="2684145" y="348666"/>
                </a:lnTo>
                <a:lnTo>
                  <a:pt x="2684145" y="10338"/>
                </a:lnTo>
                <a:lnTo>
                  <a:pt x="2727008" y="0"/>
                </a:lnTo>
                <a:close/>
                <a:moveTo>
                  <a:pt x="2988945" y="111836"/>
                </a:moveTo>
                <a:lnTo>
                  <a:pt x="2988945" y="148488"/>
                </a:lnTo>
                <a:cubicBezTo>
                  <a:pt x="3008948" y="122174"/>
                  <a:pt x="3034665" y="109017"/>
                  <a:pt x="3066098" y="109017"/>
                </a:cubicBezTo>
                <a:cubicBezTo>
                  <a:pt x="3091815" y="109017"/>
                  <a:pt x="3111818" y="116535"/>
                  <a:pt x="3125153" y="131572"/>
                </a:cubicBezTo>
                <a:cubicBezTo>
                  <a:pt x="3138488" y="146609"/>
                  <a:pt x="3146108" y="169164"/>
                  <a:pt x="3146108" y="197358"/>
                </a:cubicBezTo>
                <a:lnTo>
                  <a:pt x="3146108" y="347726"/>
                </a:lnTo>
                <a:lnTo>
                  <a:pt x="3103245" y="347726"/>
                </a:lnTo>
                <a:lnTo>
                  <a:pt x="3103245" y="202997"/>
                </a:lnTo>
                <a:cubicBezTo>
                  <a:pt x="3103245" y="165405"/>
                  <a:pt x="3088005" y="145669"/>
                  <a:pt x="3057525" y="145669"/>
                </a:cubicBezTo>
                <a:cubicBezTo>
                  <a:pt x="3045143" y="145669"/>
                  <a:pt x="3032760" y="148488"/>
                  <a:pt x="3021330" y="155067"/>
                </a:cubicBezTo>
                <a:cubicBezTo>
                  <a:pt x="3009900" y="160706"/>
                  <a:pt x="2999423" y="170104"/>
                  <a:pt x="2990850" y="181381"/>
                </a:cubicBezTo>
                <a:lnTo>
                  <a:pt x="2990850" y="348666"/>
                </a:lnTo>
                <a:lnTo>
                  <a:pt x="2947988" y="348666"/>
                </a:lnTo>
                <a:lnTo>
                  <a:pt x="2947988" y="120294"/>
                </a:lnTo>
                <a:lnTo>
                  <a:pt x="2988945" y="111836"/>
                </a:lnTo>
                <a:close/>
                <a:moveTo>
                  <a:pt x="3410903" y="231191"/>
                </a:moveTo>
                <a:cubicBezTo>
                  <a:pt x="3410903" y="270662"/>
                  <a:pt x="3401378" y="300736"/>
                  <a:pt x="3382328" y="321412"/>
                </a:cubicBezTo>
                <a:cubicBezTo>
                  <a:pt x="3363278" y="342087"/>
                  <a:pt x="3336608" y="352425"/>
                  <a:pt x="3300413" y="352425"/>
                </a:cubicBezTo>
                <a:cubicBezTo>
                  <a:pt x="3265170" y="352425"/>
                  <a:pt x="3237548" y="342087"/>
                  <a:pt x="3219450" y="321412"/>
                </a:cubicBezTo>
                <a:cubicBezTo>
                  <a:pt x="3201353" y="300736"/>
                  <a:pt x="3191828" y="270662"/>
                  <a:pt x="3191828" y="230251"/>
                </a:cubicBezTo>
                <a:cubicBezTo>
                  <a:pt x="3191828" y="190779"/>
                  <a:pt x="3201353" y="160706"/>
                  <a:pt x="3220403" y="140030"/>
                </a:cubicBezTo>
                <a:cubicBezTo>
                  <a:pt x="3239453" y="119355"/>
                  <a:pt x="3266123" y="109017"/>
                  <a:pt x="3302318" y="109017"/>
                </a:cubicBezTo>
                <a:cubicBezTo>
                  <a:pt x="3337560" y="109017"/>
                  <a:pt x="3365183" y="119355"/>
                  <a:pt x="3383280" y="140030"/>
                </a:cubicBezTo>
                <a:cubicBezTo>
                  <a:pt x="3402330" y="160706"/>
                  <a:pt x="3410903" y="190779"/>
                  <a:pt x="3410903" y="231191"/>
                </a:cubicBezTo>
                <a:close/>
                <a:moveTo>
                  <a:pt x="3236595" y="231191"/>
                </a:moveTo>
                <a:cubicBezTo>
                  <a:pt x="3236595" y="288519"/>
                  <a:pt x="3258503" y="317652"/>
                  <a:pt x="3301365" y="317652"/>
                </a:cubicBezTo>
                <a:cubicBezTo>
                  <a:pt x="3345180" y="317652"/>
                  <a:pt x="3367088" y="288519"/>
                  <a:pt x="3367088" y="231191"/>
                </a:cubicBezTo>
                <a:cubicBezTo>
                  <a:pt x="3367088" y="173863"/>
                  <a:pt x="3345180" y="145669"/>
                  <a:pt x="3302318" y="145669"/>
                </a:cubicBezTo>
                <a:cubicBezTo>
                  <a:pt x="3258503" y="145669"/>
                  <a:pt x="3236595" y="173863"/>
                  <a:pt x="3236595" y="231191"/>
                </a:cubicBezTo>
                <a:close/>
                <a:moveTo>
                  <a:pt x="3503295" y="348666"/>
                </a:moveTo>
                <a:lnTo>
                  <a:pt x="3460433" y="348666"/>
                </a:lnTo>
                <a:lnTo>
                  <a:pt x="3460433" y="10338"/>
                </a:lnTo>
                <a:lnTo>
                  <a:pt x="3503295" y="940"/>
                </a:lnTo>
                <a:lnTo>
                  <a:pt x="3503295" y="348666"/>
                </a:lnTo>
                <a:close/>
                <a:moveTo>
                  <a:pt x="3770948" y="231191"/>
                </a:moveTo>
                <a:cubicBezTo>
                  <a:pt x="3770948" y="270662"/>
                  <a:pt x="3761423" y="300736"/>
                  <a:pt x="3742373" y="321412"/>
                </a:cubicBezTo>
                <a:cubicBezTo>
                  <a:pt x="3723323" y="342087"/>
                  <a:pt x="3696653" y="352425"/>
                  <a:pt x="3660458" y="352425"/>
                </a:cubicBezTo>
                <a:cubicBezTo>
                  <a:pt x="3625215" y="352425"/>
                  <a:pt x="3597593" y="342087"/>
                  <a:pt x="3579495" y="321412"/>
                </a:cubicBezTo>
                <a:cubicBezTo>
                  <a:pt x="3561398" y="300736"/>
                  <a:pt x="3551873" y="270662"/>
                  <a:pt x="3551873" y="230251"/>
                </a:cubicBezTo>
                <a:cubicBezTo>
                  <a:pt x="3551873" y="190779"/>
                  <a:pt x="3561398" y="160706"/>
                  <a:pt x="3580448" y="140030"/>
                </a:cubicBezTo>
                <a:cubicBezTo>
                  <a:pt x="3599498" y="119355"/>
                  <a:pt x="3626168" y="109017"/>
                  <a:pt x="3662363" y="109017"/>
                </a:cubicBezTo>
                <a:cubicBezTo>
                  <a:pt x="3697605" y="109017"/>
                  <a:pt x="3725228" y="119355"/>
                  <a:pt x="3743325" y="140030"/>
                </a:cubicBezTo>
                <a:cubicBezTo>
                  <a:pt x="3761423" y="160706"/>
                  <a:pt x="3770948" y="190779"/>
                  <a:pt x="3770948" y="231191"/>
                </a:cubicBezTo>
                <a:close/>
                <a:moveTo>
                  <a:pt x="3596640" y="231191"/>
                </a:moveTo>
                <a:cubicBezTo>
                  <a:pt x="3596640" y="288519"/>
                  <a:pt x="3618548" y="317652"/>
                  <a:pt x="3661410" y="317652"/>
                </a:cubicBezTo>
                <a:cubicBezTo>
                  <a:pt x="3705225" y="317652"/>
                  <a:pt x="3727133" y="288519"/>
                  <a:pt x="3727133" y="231191"/>
                </a:cubicBezTo>
                <a:cubicBezTo>
                  <a:pt x="3727133" y="173863"/>
                  <a:pt x="3705225" y="145669"/>
                  <a:pt x="3662363" y="145669"/>
                </a:cubicBezTo>
                <a:cubicBezTo>
                  <a:pt x="3618548" y="145669"/>
                  <a:pt x="3596640" y="173863"/>
                  <a:pt x="3596640" y="231191"/>
                </a:cubicBezTo>
                <a:close/>
                <a:moveTo>
                  <a:pt x="3916680" y="109017"/>
                </a:moveTo>
                <a:cubicBezTo>
                  <a:pt x="3930968" y="109017"/>
                  <a:pt x="3944303" y="111836"/>
                  <a:pt x="3956685" y="117475"/>
                </a:cubicBezTo>
                <a:cubicBezTo>
                  <a:pt x="3969068" y="123114"/>
                  <a:pt x="3979545" y="130632"/>
                  <a:pt x="3987165" y="140970"/>
                </a:cubicBezTo>
                <a:lnTo>
                  <a:pt x="3989070" y="119355"/>
                </a:lnTo>
                <a:lnTo>
                  <a:pt x="4025265" y="110896"/>
                </a:lnTo>
                <a:lnTo>
                  <a:pt x="4025265" y="343967"/>
                </a:lnTo>
                <a:cubicBezTo>
                  <a:pt x="4025265" y="377800"/>
                  <a:pt x="4015740" y="404114"/>
                  <a:pt x="3996690" y="423850"/>
                </a:cubicBezTo>
                <a:cubicBezTo>
                  <a:pt x="3977640" y="442646"/>
                  <a:pt x="3950970" y="452984"/>
                  <a:pt x="3916680" y="452984"/>
                </a:cubicBezTo>
                <a:cubicBezTo>
                  <a:pt x="3901440" y="452984"/>
                  <a:pt x="3887153" y="451104"/>
                  <a:pt x="3871913" y="446405"/>
                </a:cubicBezTo>
                <a:cubicBezTo>
                  <a:pt x="3857625" y="442646"/>
                  <a:pt x="3844290" y="436067"/>
                  <a:pt x="3831908" y="428549"/>
                </a:cubicBezTo>
                <a:lnTo>
                  <a:pt x="3831908" y="386258"/>
                </a:lnTo>
                <a:cubicBezTo>
                  <a:pt x="3843338" y="395656"/>
                  <a:pt x="3855720" y="403174"/>
                  <a:pt x="3870008" y="408813"/>
                </a:cubicBezTo>
                <a:cubicBezTo>
                  <a:pt x="3884295" y="413512"/>
                  <a:pt x="3898583" y="416331"/>
                  <a:pt x="3912870" y="416331"/>
                </a:cubicBezTo>
                <a:cubicBezTo>
                  <a:pt x="3934778" y="416331"/>
                  <a:pt x="3951923" y="409753"/>
                  <a:pt x="3964305" y="397535"/>
                </a:cubicBezTo>
                <a:cubicBezTo>
                  <a:pt x="3976688" y="384378"/>
                  <a:pt x="3982403" y="366522"/>
                  <a:pt x="3982403" y="343967"/>
                </a:cubicBezTo>
                <a:lnTo>
                  <a:pt x="3982403" y="315773"/>
                </a:lnTo>
                <a:cubicBezTo>
                  <a:pt x="3964305" y="337388"/>
                  <a:pt x="3940493" y="347726"/>
                  <a:pt x="3910965" y="347726"/>
                </a:cubicBezTo>
                <a:cubicBezTo>
                  <a:pt x="3880485" y="347726"/>
                  <a:pt x="3856673" y="337388"/>
                  <a:pt x="3839528" y="317652"/>
                </a:cubicBezTo>
                <a:cubicBezTo>
                  <a:pt x="3822383" y="296977"/>
                  <a:pt x="3813810" y="268783"/>
                  <a:pt x="3813810" y="232131"/>
                </a:cubicBezTo>
                <a:cubicBezTo>
                  <a:pt x="3813810" y="193599"/>
                  <a:pt x="3822383" y="163525"/>
                  <a:pt x="3840480" y="141910"/>
                </a:cubicBezTo>
                <a:cubicBezTo>
                  <a:pt x="3859530" y="120294"/>
                  <a:pt x="3884295" y="109017"/>
                  <a:pt x="3916680" y="109017"/>
                </a:cubicBezTo>
                <a:close/>
                <a:moveTo>
                  <a:pt x="3921443" y="311074"/>
                </a:moveTo>
                <a:cubicBezTo>
                  <a:pt x="3933825" y="311074"/>
                  <a:pt x="3944303" y="308254"/>
                  <a:pt x="3955733" y="303555"/>
                </a:cubicBezTo>
                <a:cubicBezTo>
                  <a:pt x="3966210" y="298856"/>
                  <a:pt x="3975735" y="291338"/>
                  <a:pt x="3983355" y="281940"/>
                </a:cubicBezTo>
                <a:lnTo>
                  <a:pt x="3983355" y="171044"/>
                </a:lnTo>
                <a:cubicBezTo>
                  <a:pt x="3968115" y="155067"/>
                  <a:pt x="3949065" y="146609"/>
                  <a:pt x="3927158" y="146609"/>
                </a:cubicBezTo>
                <a:cubicBezTo>
                  <a:pt x="3904298" y="146609"/>
                  <a:pt x="3888105" y="154127"/>
                  <a:pt x="3876675" y="168224"/>
                </a:cubicBezTo>
                <a:cubicBezTo>
                  <a:pt x="3865245" y="182321"/>
                  <a:pt x="3859530" y="202997"/>
                  <a:pt x="3859530" y="230251"/>
                </a:cubicBezTo>
                <a:cubicBezTo>
                  <a:pt x="3859530" y="256565"/>
                  <a:pt x="3865245" y="277241"/>
                  <a:pt x="3875723" y="291338"/>
                </a:cubicBezTo>
                <a:cubicBezTo>
                  <a:pt x="3885248" y="304495"/>
                  <a:pt x="3900488" y="311074"/>
                  <a:pt x="3921443" y="311074"/>
                </a:cubicBezTo>
                <a:close/>
                <a:moveTo>
                  <a:pt x="4119563" y="113716"/>
                </a:moveTo>
                <a:lnTo>
                  <a:pt x="4189095" y="287579"/>
                </a:lnTo>
                <a:lnTo>
                  <a:pt x="4248150" y="113716"/>
                </a:lnTo>
                <a:lnTo>
                  <a:pt x="4292918" y="113716"/>
                </a:lnTo>
                <a:lnTo>
                  <a:pt x="4193858" y="370281"/>
                </a:lnTo>
                <a:cubicBezTo>
                  <a:pt x="4187190" y="389077"/>
                  <a:pt x="4178618" y="405054"/>
                  <a:pt x="4170045" y="417271"/>
                </a:cubicBezTo>
                <a:cubicBezTo>
                  <a:pt x="4161473" y="429489"/>
                  <a:pt x="4151948" y="438887"/>
                  <a:pt x="4140518" y="444525"/>
                </a:cubicBezTo>
                <a:cubicBezTo>
                  <a:pt x="4130040" y="450164"/>
                  <a:pt x="4116705" y="452984"/>
                  <a:pt x="4102418" y="452984"/>
                </a:cubicBezTo>
                <a:cubicBezTo>
                  <a:pt x="4091940" y="452984"/>
                  <a:pt x="4081463" y="451104"/>
                  <a:pt x="4071938" y="448285"/>
                </a:cubicBezTo>
                <a:lnTo>
                  <a:pt x="4071938" y="411632"/>
                </a:lnTo>
                <a:cubicBezTo>
                  <a:pt x="4081463" y="415392"/>
                  <a:pt x="4090035" y="417271"/>
                  <a:pt x="4099560" y="417271"/>
                </a:cubicBezTo>
                <a:cubicBezTo>
                  <a:pt x="4112895" y="417271"/>
                  <a:pt x="4124325" y="412572"/>
                  <a:pt x="4132898" y="402234"/>
                </a:cubicBezTo>
                <a:cubicBezTo>
                  <a:pt x="4142423" y="392836"/>
                  <a:pt x="4150995" y="375920"/>
                  <a:pt x="4160520" y="353365"/>
                </a:cubicBezTo>
                <a:lnTo>
                  <a:pt x="4168140" y="334569"/>
                </a:lnTo>
                <a:lnTo>
                  <a:pt x="4071938" y="113716"/>
                </a:lnTo>
                <a:lnTo>
                  <a:pt x="4119563" y="113716"/>
                </a:lnTo>
                <a:close/>
                <a:moveTo>
                  <a:pt x="4287203" y="411632"/>
                </a:moveTo>
                <a:cubicBezTo>
                  <a:pt x="4308158" y="387198"/>
                  <a:pt x="4321493" y="364642"/>
                  <a:pt x="4326255" y="344907"/>
                </a:cubicBezTo>
                <a:cubicBezTo>
                  <a:pt x="4319588" y="344907"/>
                  <a:pt x="4313873" y="342087"/>
                  <a:pt x="4309110" y="337388"/>
                </a:cubicBezTo>
                <a:cubicBezTo>
                  <a:pt x="4304348" y="332689"/>
                  <a:pt x="4302443" y="326111"/>
                  <a:pt x="4302443" y="318592"/>
                </a:cubicBezTo>
                <a:cubicBezTo>
                  <a:pt x="4302443" y="311074"/>
                  <a:pt x="4305300" y="304495"/>
                  <a:pt x="4310063" y="299796"/>
                </a:cubicBezTo>
                <a:cubicBezTo>
                  <a:pt x="4314825" y="295097"/>
                  <a:pt x="4322445" y="292278"/>
                  <a:pt x="4331018" y="292278"/>
                </a:cubicBezTo>
                <a:cubicBezTo>
                  <a:pt x="4341495" y="292278"/>
                  <a:pt x="4349115" y="295097"/>
                  <a:pt x="4354830" y="301676"/>
                </a:cubicBezTo>
                <a:cubicBezTo>
                  <a:pt x="4360545" y="307315"/>
                  <a:pt x="4363403" y="315773"/>
                  <a:pt x="4363403" y="327050"/>
                </a:cubicBezTo>
                <a:cubicBezTo>
                  <a:pt x="4363403" y="340208"/>
                  <a:pt x="4359593" y="354305"/>
                  <a:pt x="4351973" y="371221"/>
                </a:cubicBezTo>
                <a:cubicBezTo>
                  <a:pt x="4344353" y="387198"/>
                  <a:pt x="4335780" y="401295"/>
                  <a:pt x="4324350" y="411632"/>
                </a:cubicBezTo>
                <a:lnTo>
                  <a:pt x="4287203" y="411632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2A7B98F-7160-D945-9022-2F276A42605A}"/>
              </a:ext>
            </a:extLst>
          </p:cNvPr>
          <p:cNvSpPr/>
          <p:nvPr userDrawn="1"/>
        </p:nvSpPr>
        <p:spPr>
          <a:xfrm>
            <a:off x="5211494" y="3160291"/>
            <a:ext cx="1280744" cy="247597"/>
          </a:xfrm>
          <a:custGeom>
            <a:avLst/>
            <a:gdLst>
              <a:gd name="connsiteX0" fmla="*/ 103822 w 2343149"/>
              <a:gd name="connsiteY0" fmla="*/ 109017 h 452983"/>
              <a:gd name="connsiteX1" fmla="*/ 140017 w 2343149"/>
              <a:gd name="connsiteY1" fmla="*/ 115595 h 452983"/>
              <a:gd name="connsiteX2" fmla="*/ 168592 w 2343149"/>
              <a:gd name="connsiteY2" fmla="*/ 133452 h 452983"/>
              <a:gd name="connsiteX3" fmla="*/ 168592 w 2343149"/>
              <a:gd name="connsiteY3" fmla="*/ 9398 h 452983"/>
              <a:gd name="connsiteX4" fmla="*/ 211455 w 2343149"/>
              <a:gd name="connsiteY4" fmla="*/ 0 h 452983"/>
              <a:gd name="connsiteX5" fmla="*/ 211455 w 2343149"/>
              <a:gd name="connsiteY5" fmla="*/ 347726 h 452983"/>
              <a:gd name="connsiteX6" fmla="*/ 170497 w 2343149"/>
              <a:gd name="connsiteY6" fmla="*/ 347726 h 452983"/>
              <a:gd name="connsiteX7" fmla="*/ 170497 w 2343149"/>
              <a:gd name="connsiteY7" fmla="*/ 317652 h 452983"/>
              <a:gd name="connsiteX8" fmla="*/ 97155 w 2343149"/>
              <a:gd name="connsiteY8" fmla="*/ 352425 h 452983"/>
              <a:gd name="connsiteX9" fmla="*/ 25717 w 2343149"/>
              <a:gd name="connsiteY9" fmla="*/ 321412 h 452983"/>
              <a:gd name="connsiteX10" fmla="*/ 0 w 2343149"/>
              <a:gd name="connsiteY10" fmla="*/ 234010 h 452983"/>
              <a:gd name="connsiteX11" fmla="*/ 27622 w 2343149"/>
              <a:gd name="connsiteY11" fmla="*/ 141910 h 452983"/>
              <a:gd name="connsiteX12" fmla="*/ 103822 w 2343149"/>
              <a:gd name="connsiteY12" fmla="*/ 109017 h 452983"/>
              <a:gd name="connsiteX13" fmla="*/ 107632 w 2343149"/>
              <a:gd name="connsiteY13" fmla="*/ 315773 h 452983"/>
              <a:gd name="connsiteX14" fmla="*/ 141922 w 2343149"/>
              <a:gd name="connsiteY14" fmla="*/ 308254 h 452983"/>
              <a:gd name="connsiteX15" fmla="*/ 169545 w 2343149"/>
              <a:gd name="connsiteY15" fmla="*/ 286639 h 452983"/>
              <a:gd name="connsiteX16" fmla="*/ 169545 w 2343149"/>
              <a:gd name="connsiteY16" fmla="*/ 167284 h 452983"/>
              <a:gd name="connsiteX17" fmla="*/ 113347 w 2343149"/>
              <a:gd name="connsiteY17" fmla="*/ 146609 h 452983"/>
              <a:gd name="connsiteX18" fmla="*/ 61913 w 2343149"/>
              <a:gd name="connsiteY18" fmla="*/ 168224 h 452983"/>
              <a:gd name="connsiteX19" fmla="*/ 44767 w 2343149"/>
              <a:gd name="connsiteY19" fmla="*/ 232131 h 452983"/>
              <a:gd name="connsiteX20" fmla="*/ 60960 w 2343149"/>
              <a:gd name="connsiteY20" fmla="*/ 295097 h 452983"/>
              <a:gd name="connsiteX21" fmla="*/ 107632 w 2343149"/>
              <a:gd name="connsiteY21" fmla="*/ 315773 h 452983"/>
              <a:gd name="connsiteX22" fmla="*/ 478155 w 2343149"/>
              <a:gd name="connsiteY22" fmla="*/ 231191 h 452983"/>
              <a:gd name="connsiteX23" fmla="*/ 449580 w 2343149"/>
              <a:gd name="connsiteY23" fmla="*/ 321412 h 452983"/>
              <a:gd name="connsiteX24" fmla="*/ 367665 w 2343149"/>
              <a:gd name="connsiteY24" fmla="*/ 352425 h 452983"/>
              <a:gd name="connsiteX25" fmla="*/ 286703 w 2343149"/>
              <a:gd name="connsiteY25" fmla="*/ 321412 h 452983"/>
              <a:gd name="connsiteX26" fmla="*/ 259080 w 2343149"/>
              <a:gd name="connsiteY26" fmla="*/ 230251 h 452983"/>
              <a:gd name="connsiteX27" fmla="*/ 287655 w 2343149"/>
              <a:gd name="connsiteY27" fmla="*/ 140030 h 452983"/>
              <a:gd name="connsiteX28" fmla="*/ 369570 w 2343149"/>
              <a:gd name="connsiteY28" fmla="*/ 109017 h 452983"/>
              <a:gd name="connsiteX29" fmla="*/ 450533 w 2343149"/>
              <a:gd name="connsiteY29" fmla="*/ 140030 h 452983"/>
              <a:gd name="connsiteX30" fmla="*/ 478155 w 2343149"/>
              <a:gd name="connsiteY30" fmla="*/ 231191 h 452983"/>
              <a:gd name="connsiteX31" fmla="*/ 303847 w 2343149"/>
              <a:gd name="connsiteY31" fmla="*/ 231191 h 452983"/>
              <a:gd name="connsiteX32" fmla="*/ 368617 w 2343149"/>
              <a:gd name="connsiteY32" fmla="*/ 317652 h 452983"/>
              <a:gd name="connsiteX33" fmla="*/ 434340 w 2343149"/>
              <a:gd name="connsiteY33" fmla="*/ 231191 h 452983"/>
              <a:gd name="connsiteX34" fmla="*/ 369570 w 2343149"/>
              <a:gd name="connsiteY34" fmla="*/ 145669 h 452983"/>
              <a:gd name="connsiteX35" fmla="*/ 303847 w 2343149"/>
              <a:gd name="connsiteY35" fmla="*/ 231191 h 452983"/>
              <a:gd name="connsiteX36" fmla="*/ 567690 w 2343149"/>
              <a:gd name="connsiteY36" fmla="*/ 111836 h 452983"/>
              <a:gd name="connsiteX37" fmla="*/ 567690 w 2343149"/>
              <a:gd name="connsiteY37" fmla="*/ 148488 h 452983"/>
              <a:gd name="connsiteX38" fmla="*/ 644842 w 2343149"/>
              <a:gd name="connsiteY38" fmla="*/ 109017 h 452983"/>
              <a:gd name="connsiteX39" fmla="*/ 703897 w 2343149"/>
              <a:gd name="connsiteY39" fmla="*/ 131572 h 452983"/>
              <a:gd name="connsiteX40" fmla="*/ 724853 w 2343149"/>
              <a:gd name="connsiteY40" fmla="*/ 197358 h 452983"/>
              <a:gd name="connsiteX41" fmla="*/ 724853 w 2343149"/>
              <a:gd name="connsiteY41" fmla="*/ 347726 h 452983"/>
              <a:gd name="connsiteX42" fmla="*/ 681990 w 2343149"/>
              <a:gd name="connsiteY42" fmla="*/ 347726 h 452983"/>
              <a:gd name="connsiteX43" fmla="*/ 681990 w 2343149"/>
              <a:gd name="connsiteY43" fmla="*/ 202997 h 452983"/>
              <a:gd name="connsiteX44" fmla="*/ 636270 w 2343149"/>
              <a:gd name="connsiteY44" fmla="*/ 145669 h 452983"/>
              <a:gd name="connsiteX45" fmla="*/ 600075 w 2343149"/>
              <a:gd name="connsiteY45" fmla="*/ 155067 h 452983"/>
              <a:gd name="connsiteX46" fmla="*/ 569595 w 2343149"/>
              <a:gd name="connsiteY46" fmla="*/ 181381 h 452983"/>
              <a:gd name="connsiteX47" fmla="*/ 569595 w 2343149"/>
              <a:gd name="connsiteY47" fmla="*/ 348666 h 452983"/>
              <a:gd name="connsiteX48" fmla="*/ 526733 w 2343149"/>
              <a:gd name="connsiteY48" fmla="*/ 348666 h 452983"/>
              <a:gd name="connsiteX49" fmla="*/ 526733 w 2343149"/>
              <a:gd name="connsiteY49" fmla="*/ 120294 h 452983"/>
              <a:gd name="connsiteX50" fmla="*/ 567690 w 2343149"/>
              <a:gd name="connsiteY50" fmla="*/ 111836 h 452983"/>
              <a:gd name="connsiteX51" fmla="*/ 821055 w 2343149"/>
              <a:gd name="connsiteY51" fmla="*/ 237769 h 452983"/>
              <a:gd name="connsiteX52" fmla="*/ 841058 w 2343149"/>
              <a:gd name="connsiteY52" fmla="*/ 297917 h 452983"/>
              <a:gd name="connsiteX53" fmla="*/ 895350 w 2343149"/>
              <a:gd name="connsiteY53" fmla="*/ 316713 h 452983"/>
              <a:gd name="connsiteX54" fmla="*/ 970597 w 2343149"/>
              <a:gd name="connsiteY54" fmla="*/ 288519 h 452983"/>
              <a:gd name="connsiteX55" fmla="*/ 970597 w 2343149"/>
              <a:gd name="connsiteY55" fmla="*/ 330810 h 452983"/>
              <a:gd name="connsiteX56" fmla="*/ 890587 w 2343149"/>
              <a:gd name="connsiteY56" fmla="*/ 352425 h 452983"/>
              <a:gd name="connsiteX57" fmla="*/ 807720 w 2343149"/>
              <a:gd name="connsiteY57" fmla="*/ 322351 h 452983"/>
              <a:gd name="connsiteX58" fmla="*/ 779145 w 2343149"/>
              <a:gd name="connsiteY58" fmla="*/ 233070 h 452983"/>
              <a:gd name="connsiteX59" fmla="*/ 806767 w 2343149"/>
              <a:gd name="connsiteY59" fmla="*/ 141910 h 452983"/>
              <a:gd name="connsiteX60" fmla="*/ 885825 w 2343149"/>
              <a:gd name="connsiteY60" fmla="*/ 109957 h 452983"/>
              <a:gd name="connsiteX61" fmla="*/ 957262 w 2343149"/>
              <a:gd name="connsiteY61" fmla="*/ 138151 h 452983"/>
              <a:gd name="connsiteX62" fmla="*/ 981075 w 2343149"/>
              <a:gd name="connsiteY62" fmla="*/ 221793 h 452983"/>
              <a:gd name="connsiteX63" fmla="*/ 981075 w 2343149"/>
              <a:gd name="connsiteY63" fmla="*/ 237769 h 452983"/>
              <a:gd name="connsiteX64" fmla="*/ 821055 w 2343149"/>
              <a:gd name="connsiteY64" fmla="*/ 237769 h 452983"/>
              <a:gd name="connsiteX65" fmla="*/ 884872 w 2343149"/>
              <a:gd name="connsiteY65" fmla="*/ 142850 h 452983"/>
              <a:gd name="connsiteX66" fmla="*/ 822008 w 2343149"/>
              <a:gd name="connsiteY66" fmla="*/ 206756 h 452983"/>
              <a:gd name="connsiteX67" fmla="*/ 940117 w 2343149"/>
              <a:gd name="connsiteY67" fmla="*/ 206756 h 452983"/>
              <a:gd name="connsiteX68" fmla="*/ 924878 w 2343149"/>
              <a:gd name="connsiteY68" fmla="*/ 157886 h 452983"/>
              <a:gd name="connsiteX69" fmla="*/ 884872 w 2343149"/>
              <a:gd name="connsiteY69" fmla="*/ 142850 h 452983"/>
              <a:gd name="connsiteX70" fmla="*/ 1151573 w 2343149"/>
              <a:gd name="connsiteY70" fmla="*/ 120294 h 452983"/>
              <a:gd name="connsiteX71" fmla="*/ 1191578 w 2343149"/>
              <a:gd name="connsiteY71" fmla="*/ 110896 h 452983"/>
              <a:gd name="connsiteX72" fmla="*/ 1191578 w 2343149"/>
              <a:gd name="connsiteY72" fmla="*/ 153187 h 452983"/>
              <a:gd name="connsiteX73" fmla="*/ 1263015 w 2343149"/>
              <a:gd name="connsiteY73" fmla="*/ 110896 h 452983"/>
              <a:gd name="connsiteX74" fmla="*/ 1288733 w 2343149"/>
              <a:gd name="connsiteY74" fmla="*/ 115595 h 452983"/>
              <a:gd name="connsiteX75" fmla="*/ 1288733 w 2343149"/>
              <a:gd name="connsiteY75" fmla="*/ 156947 h 452983"/>
              <a:gd name="connsiteX76" fmla="*/ 1258253 w 2343149"/>
              <a:gd name="connsiteY76" fmla="*/ 150368 h 452983"/>
              <a:gd name="connsiteX77" fmla="*/ 1222058 w 2343149"/>
              <a:gd name="connsiteY77" fmla="*/ 160706 h 452983"/>
              <a:gd name="connsiteX78" fmla="*/ 1193483 w 2343149"/>
              <a:gd name="connsiteY78" fmla="*/ 191719 h 452983"/>
              <a:gd name="connsiteX79" fmla="*/ 1193483 w 2343149"/>
              <a:gd name="connsiteY79" fmla="*/ 347726 h 452983"/>
              <a:gd name="connsiteX80" fmla="*/ 1151573 w 2343149"/>
              <a:gd name="connsiteY80" fmla="*/ 347726 h 452983"/>
              <a:gd name="connsiteX81" fmla="*/ 1151573 w 2343149"/>
              <a:gd name="connsiteY81" fmla="*/ 120294 h 452983"/>
              <a:gd name="connsiteX82" fmla="*/ 1363980 w 2343149"/>
              <a:gd name="connsiteY82" fmla="*/ 74244 h 452983"/>
              <a:gd name="connsiteX83" fmla="*/ 1343978 w 2343149"/>
              <a:gd name="connsiteY83" fmla="*/ 67666 h 452983"/>
              <a:gd name="connsiteX84" fmla="*/ 1336358 w 2343149"/>
              <a:gd name="connsiteY84" fmla="*/ 48870 h 452983"/>
              <a:gd name="connsiteX85" fmla="*/ 1343978 w 2343149"/>
              <a:gd name="connsiteY85" fmla="*/ 30074 h 452983"/>
              <a:gd name="connsiteX86" fmla="*/ 1363980 w 2343149"/>
              <a:gd name="connsiteY86" fmla="*/ 22555 h 452983"/>
              <a:gd name="connsiteX87" fmla="*/ 1383983 w 2343149"/>
              <a:gd name="connsiteY87" fmla="*/ 30074 h 452983"/>
              <a:gd name="connsiteX88" fmla="*/ 1391603 w 2343149"/>
              <a:gd name="connsiteY88" fmla="*/ 48870 h 452983"/>
              <a:gd name="connsiteX89" fmla="*/ 1383983 w 2343149"/>
              <a:gd name="connsiteY89" fmla="*/ 67666 h 452983"/>
              <a:gd name="connsiteX90" fmla="*/ 1363980 w 2343149"/>
              <a:gd name="connsiteY90" fmla="*/ 74244 h 452983"/>
              <a:gd name="connsiteX91" fmla="*/ 1342073 w 2343149"/>
              <a:gd name="connsiteY91" fmla="*/ 121234 h 452983"/>
              <a:gd name="connsiteX92" fmla="*/ 1384935 w 2343149"/>
              <a:gd name="connsiteY92" fmla="*/ 111836 h 452983"/>
              <a:gd name="connsiteX93" fmla="*/ 1384935 w 2343149"/>
              <a:gd name="connsiteY93" fmla="*/ 348666 h 452983"/>
              <a:gd name="connsiteX94" fmla="*/ 1342073 w 2343149"/>
              <a:gd name="connsiteY94" fmla="*/ 348666 h 452983"/>
              <a:gd name="connsiteX95" fmla="*/ 1342073 w 2343149"/>
              <a:gd name="connsiteY95" fmla="*/ 121234 h 452983"/>
              <a:gd name="connsiteX96" fmla="*/ 1543050 w 2343149"/>
              <a:gd name="connsiteY96" fmla="*/ 109017 h 452983"/>
              <a:gd name="connsiteX97" fmla="*/ 1583055 w 2343149"/>
              <a:gd name="connsiteY97" fmla="*/ 117475 h 452983"/>
              <a:gd name="connsiteX98" fmla="*/ 1613535 w 2343149"/>
              <a:gd name="connsiteY98" fmla="*/ 140970 h 452983"/>
              <a:gd name="connsiteX99" fmla="*/ 1615440 w 2343149"/>
              <a:gd name="connsiteY99" fmla="*/ 119355 h 452983"/>
              <a:gd name="connsiteX100" fmla="*/ 1651635 w 2343149"/>
              <a:gd name="connsiteY100" fmla="*/ 110896 h 452983"/>
              <a:gd name="connsiteX101" fmla="*/ 1651635 w 2343149"/>
              <a:gd name="connsiteY101" fmla="*/ 343967 h 452983"/>
              <a:gd name="connsiteX102" fmla="*/ 1623060 w 2343149"/>
              <a:gd name="connsiteY102" fmla="*/ 423850 h 452983"/>
              <a:gd name="connsiteX103" fmla="*/ 1543050 w 2343149"/>
              <a:gd name="connsiteY103" fmla="*/ 452984 h 452983"/>
              <a:gd name="connsiteX104" fmla="*/ 1498283 w 2343149"/>
              <a:gd name="connsiteY104" fmla="*/ 446405 h 452983"/>
              <a:gd name="connsiteX105" fmla="*/ 1458278 w 2343149"/>
              <a:gd name="connsiteY105" fmla="*/ 428549 h 452983"/>
              <a:gd name="connsiteX106" fmla="*/ 1458278 w 2343149"/>
              <a:gd name="connsiteY106" fmla="*/ 386258 h 452983"/>
              <a:gd name="connsiteX107" fmla="*/ 1496378 w 2343149"/>
              <a:gd name="connsiteY107" fmla="*/ 408813 h 452983"/>
              <a:gd name="connsiteX108" fmla="*/ 1539240 w 2343149"/>
              <a:gd name="connsiteY108" fmla="*/ 416331 h 452983"/>
              <a:gd name="connsiteX109" fmla="*/ 1590675 w 2343149"/>
              <a:gd name="connsiteY109" fmla="*/ 397535 h 452983"/>
              <a:gd name="connsiteX110" fmla="*/ 1608773 w 2343149"/>
              <a:gd name="connsiteY110" fmla="*/ 343967 h 452983"/>
              <a:gd name="connsiteX111" fmla="*/ 1608773 w 2343149"/>
              <a:gd name="connsiteY111" fmla="*/ 315773 h 452983"/>
              <a:gd name="connsiteX112" fmla="*/ 1537335 w 2343149"/>
              <a:gd name="connsiteY112" fmla="*/ 347726 h 452983"/>
              <a:gd name="connsiteX113" fmla="*/ 1465898 w 2343149"/>
              <a:gd name="connsiteY113" fmla="*/ 317652 h 452983"/>
              <a:gd name="connsiteX114" fmla="*/ 1440180 w 2343149"/>
              <a:gd name="connsiteY114" fmla="*/ 232131 h 452983"/>
              <a:gd name="connsiteX115" fmla="*/ 1466850 w 2343149"/>
              <a:gd name="connsiteY115" fmla="*/ 141910 h 452983"/>
              <a:gd name="connsiteX116" fmla="*/ 1543050 w 2343149"/>
              <a:gd name="connsiteY116" fmla="*/ 109017 h 452983"/>
              <a:gd name="connsiteX117" fmla="*/ 1547812 w 2343149"/>
              <a:gd name="connsiteY117" fmla="*/ 311074 h 452983"/>
              <a:gd name="connsiteX118" fmla="*/ 1582103 w 2343149"/>
              <a:gd name="connsiteY118" fmla="*/ 303555 h 452983"/>
              <a:gd name="connsiteX119" fmla="*/ 1609725 w 2343149"/>
              <a:gd name="connsiteY119" fmla="*/ 281940 h 452983"/>
              <a:gd name="connsiteX120" fmla="*/ 1609725 w 2343149"/>
              <a:gd name="connsiteY120" fmla="*/ 171044 h 452983"/>
              <a:gd name="connsiteX121" fmla="*/ 1553528 w 2343149"/>
              <a:gd name="connsiteY121" fmla="*/ 146609 h 452983"/>
              <a:gd name="connsiteX122" fmla="*/ 1503045 w 2343149"/>
              <a:gd name="connsiteY122" fmla="*/ 168224 h 452983"/>
              <a:gd name="connsiteX123" fmla="*/ 1485900 w 2343149"/>
              <a:gd name="connsiteY123" fmla="*/ 230251 h 452983"/>
              <a:gd name="connsiteX124" fmla="*/ 1502092 w 2343149"/>
              <a:gd name="connsiteY124" fmla="*/ 291338 h 452983"/>
              <a:gd name="connsiteX125" fmla="*/ 1547812 w 2343149"/>
              <a:gd name="connsiteY125" fmla="*/ 311074 h 452983"/>
              <a:gd name="connsiteX126" fmla="*/ 1762125 w 2343149"/>
              <a:gd name="connsiteY126" fmla="*/ 0 h 452983"/>
              <a:gd name="connsiteX127" fmla="*/ 1762125 w 2343149"/>
              <a:gd name="connsiteY127" fmla="*/ 145669 h 452983"/>
              <a:gd name="connsiteX128" fmla="*/ 1795462 w 2343149"/>
              <a:gd name="connsiteY128" fmla="*/ 118415 h 452983"/>
              <a:gd name="connsiteX129" fmla="*/ 1837373 w 2343149"/>
              <a:gd name="connsiteY129" fmla="*/ 109957 h 452983"/>
              <a:gd name="connsiteX130" fmla="*/ 1896428 w 2343149"/>
              <a:gd name="connsiteY130" fmla="*/ 132512 h 452983"/>
              <a:gd name="connsiteX131" fmla="*/ 1917383 w 2343149"/>
              <a:gd name="connsiteY131" fmla="*/ 198298 h 452983"/>
              <a:gd name="connsiteX132" fmla="*/ 1917383 w 2343149"/>
              <a:gd name="connsiteY132" fmla="*/ 348666 h 452983"/>
              <a:gd name="connsiteX133" fmla="*/ 1875473 w 2343149"/>
              <a:gd name="connsiteY133" fmla="*/ 348666 h 452983"/>
              <a:gd name="connsiteX134" fmla="*/ 1875473 w 2343149"/>
              <a:gd name="connsiteY134" fmla="*/ 202997 h 452983"/>
              <a:gd name="connsiteX135" fmla="*/ 1829753 w 2343149"/>
              <a:gd name="connsiteY135" fmla="*/ 145669 h 452983"/>
              <a:gd name="connsiteX136" fmla="*/ 1793558 w 2343149"/>
              <a:gd name="connsiteY136" fmla="*/ 155067 h 452983"/>
              <a:gd name="connsiteX137" fmla="*/ 1763078 w 2343149"/>
              <a:gd name="connsiteY137" fmla="*/ 181381 h 452983"/>
              <a:gd name="connsiteX138" fmla="*/ 1763078 w 2343149"/>
              <a:gd name="connsiteY138" fmla="*/ 348666 h 452983"/>
              <a:gd name="connsiteX139" fmla="*/ 1720215 w 2343149"/>
              <a:gd name="connsiteY139" fmla="*/ 348666 h 452983"/>
              <a:gd name="connsiteX140" fmla="*/ 1720215 w 2343149"/>
              <a:gd name="connsiteY140" fmla="*/ 10338 h 452983"/>
              <a:gd name="connsiteX141" fmla="*/ 1762125 w 2343149"/>
              <a:gd name="connsiteY141" fmla="*/ 0 h 452983"/>
              <a:gd name="connsiteX142" fmla="*/ 1958340 w 2343149"/>
              <a:gd name="connsiteY142" fmla="*/ 113716 h 452983"/>
              <a:gd name="connsiteX143" fmla="*/ 2003108 w 2343149"/>
              <a:gd name="connsiteY143" fmla="*/ 113716 h 452983"/>
              <a:gd name="connsiteX144" fmla="*/ 2003108 w 2343149"/>
              <a:gd name="connsiteY144" fmla="*/ 56388 h 452983"/>
              <a:gd name="connsiteX145" fmla="*/ 2045970 w 2343149"/>
              <a:gd name="connsiteY145" fmla="*/ 46990 h 452983"/>
              <a:gd name="connsiteX146" fmla="*/ 2045970 w 2343149"/>
              <a:gd name="connsiteY146" fmla="*/ 114656 h 452983"/>
              <a:gd name="connsiteX147" fmla="*/ 2119312 w 2343149"/>
              <a:gd name="connsiteY147" fmla="*/ 114656 h 452983"/>
              <a:gd name="connsiteX148" fmla="*/ 2119312 w 2343149"/>
              <a:gd name="connsiteY148" fmla="*/ 149428 h 452983"/>
              <a:gd name="connsiteX149" fmla="*/ 2045970 w 2343149"/>
              <a:gd name="connsiteY149" fmla="*/ 149428 h 452983"/>
              <a:gd name="connsiteX150" fmla="*/ 2045970 w 2343149"/>
              <a:gd name="connsiteY150" fmla="*/ 274422 h 452983"/>
              <a:gd name="connsiteX151" fmla="*/ 2053590 w 2343149"/>
              <a:gd name="connsiteY151" fmla="*/ 305435 h 452983"/>
              <a:gd name="connsiteX152" fmla="*/ 2079308 w 2343149"/>
              <a:gd name="connsiteY152" fmla="*/ 315773 h 452983"/>
              <a:gd name="connsiteX153" fmla="*/ 2102167 w 2343149"/>
              <a:gd name="connsiteY153" fmla="*/ 312014 h 452983"/>
              <a:gd name="connsiteX154" fmla="*/ 2121217 w 2343149"/>
              <a:gd name="connsiteY154" fmla="*/ 301676 h 452983"/>
              <a:gd name="connsiteX155" fmla="*/ 2121217 w 2343149"/>
              <a:gd name="connsiteY155" fmla="*/ 341147 h 452983"/>
              <a:gd name="connsiteX156" fmla="*/ 2071687 w 2343149"/>
              <a:gd name="connsiteY156" fmla="*/ 352425 h 452983"/>
              <a:gd name="connsiteX157" fmla="*/ 2003108 w 2343149"/>
              <a:gd name="connsiteY157" fmla="*/ 279121 h 452983"/>
              <a:gd name="connsiteX158" fmla="*/ 2003108 w 2343149"/>
              <a:gd name="connsiteY158" fmla="*/ 149428 h 452983"/>
              <a:gd name="connsiteX159" fmla="*/ 1951673 w 2343149"/>
              <a:gd name="connsiteY159" fmla="*/ 149428 h 452983"/>
              <a:gd name="connsiteX160" fmla="*/ 1958340 w 2343149"/>
              <a:gd name="connsiteY160" fmla="*/ 113716 h 452983"/>
              <a:gd name="connsiteX161" fmla="*/ 2172653 w 2343149"/>
              <a:gd name="connsiteY161" fmla="*/ 8458 h 452983"/>
              <a:gd name="connsiteX162" fmla="*/ 2172653 w 2343149"/>
              <a:gd name="connsiteY162" fmla="*/ 19736 h 452983"/>
              <a:gd name="connsiteX163" fmla="*/ 2201228 w 2343149"/>
              <a:gd name="connsiteY163" fmla="*/ 19736 h 452983"/>
              <a:gd name="connsiteX164" fmla="*/ 2201228 w 2343149"/>
              <a:gd name="connsiteY164" fmla="*/ 86462 h 452983"/>
              <a:gd name="connsiteX165" fmla="*/ 2213610 w 2343149"/>
              <a:gd name="connsiteY165" fmla="*/ 86462 h 452983"/>
              <a:gd name="connsiteX166" fmla="*/ 2213610 w 2343149"/>
              <a:gd name="connsiteY166" fmla="*/ 19736 h 452983"/>
              <a:gd name="connsiteX167" fmla="*/ 2242185 w 2343149"/>
              <a:gd name="connsiteY167" fmla="*/ 19736 h 452983"/>
              <a:gd name="connsiteX168" fmla="*/ 2242185 w 2343149"/>
              <a:gd name="connsiteY168" fmla="*/ 8458 h 452983"/>
              <a:gd name="connsiteX169" fmla="*/ 2172653 w 2343149"/>
              <a:gd name="connsiteY169" fmla="*/ 8458 h 452983"/>
              <a:gd name="connsiteX170" fmla="*/ 2329815 w 2343149"/>
              <a:gd name="connsiteY170" fmla="*/ 8458 h 452983"/>
              <a:gd name="connsiteX171" fmla="*/ 2300287 w 2343149"/>
              <a:gd name="connsiteY171" fmla="*/ 54508 h 452983"/>
              <a:gd name="connsiteX172" fmla="*/ 2271712 w 2343149"/>
              <a:gd name="connsiteY172" fmla="*/ 8458 h 452983"/>
              <a:gd name="connsiteX173" fmla="*/ 2258378 w 2343149"/>
              <a:gd name="connsiteY173" fmla="*/ 8458 h 452983"/>
              <a:gd name="connsiteX174" fmla="*/ 2258378 w 2343149"/>
              <a:gd name="connsiteY174" fmla="*/ 86462 h 452983"/>
              <a:gd name="connsiteX175" fmla="*/ 2271712 w 2343149"/>
              <a:gd name="connsiteY175" fmla="*/ 86462 h 452983"/>
              <a:gd name="connsiteX176" fmla="*/ 2271712 w 2343149"/>
              <a:gd name="connsiteY176" fmla="*/ 35712 h 452983"/>
              <a:gd name="connsiteX177" fmla="*/ 2271712 w 2343149"/>
              <a:gd name="connsiteY177" fmla="*/ 32893 h 452983"/>
              <a:gd name="connsiteX178" fmla="*/ 2271712 w 2343149"/>
              <a:gd name="connsiteY178" fmla="*/ 30074 h 452983"/>
              <a:gd name="connsiteX179" fmla="*/ 2274570 w 2343149"/>
              <a:gd name="connsiteY179" fmla="*/ 34773 h 452983"/>
              <a:gd name="connsiteX180" fmla="*/ 2295525 w 2343149"/>
              <a:gd name="connsiteY180" fmla="*/ 67666 h 452983"/>
              <a:gd name="connsiteX181" fmla="*/ 2306003 w 2343149"/>
              <a:gd name="connsiteY181" fmla="*/ 67666 h 452983"/>
              <a:gd name="connsiteX182" fmla="*/ 2326958 w 2343149"/>
              <a:gd name="connsiteY182" fmla="*/ 34773 h 452983"/>
              <a:gd name="connsiteX183" fmla="*/ 2328862 w 2343149"/>
              <a:gd name="connsiteY183" fmla="*/ 31953 h 452983"/>
              <a:gd name="connsiteX184" fmla="*/ 2330767 w 2343149"/>
              <a:gd name="connsiteY184" fmla="*/ 29134 h 452983"/>
              <a:gd name="connsiteX185" fmla="*/ 2330767 w 2343149"/>
              <a:gd name="connsiteY185" fmla="*/ 31953 h 452983"/>
              <a:gd name="connsiteX186" fmla="*/ 2330767 w 2343149"/>
              <a:gd name="connsiteY186" fmla="*/ 34773 h 452983"/>
              <a:gd name="connsiteX187" fmla="*/ 2330767 w 2343149"/>
              <a:gd name="connsiteY187" fmla="*/ 84582 h 452983"/>
              <a:gd name="connsiteX188" fmla="*/ 2343150 w 2343149"/>
              <a:gd name="connsiteY188" fmla="*/ 84582 h 452983"/>
              <a:gd name="connsiteX189" fmla="*/ 2343150 w 2343149"/>
              <a:gd name="connsiteY189" fmla="*/ 8458 h 452983"/>
              <a:gd name="connsiteX190" fmla="*/ 2329815 w 2343149"/>
              <a:gd name="connsiteY190" fmla="*/ 8458 h 452983"/>
              <a:gd name="connsiteX191" fmla="*/ 2329815 w 2343149"/>
              <a:gd name="connsiteY191" fmla="*/ 8458 h 4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343149" h="452983">
                <a:moveTo>
                  <a:pt x="103822" y="109017"/>
                </a:moveTo>
                <a:cubicBezTo>
                  <a:pt x="117157" y="109017"/>
                  <a:pt x="128588" y="110896"/>
                  <a:pt x="140017" y="115595"/>
                </a:cubicBezTo>
                <a:cubicBezTo>
                  <a:pt x="151447" y="120294"/>
                  <a:pt x="160972" y="125933"/>
                  <a:pt x="168592" y="133452"/>
                </a:cubicBezTo>
                <a:lnTo>
                  <a:pt x="168592" y="9398"/>
                </a:lnTo>
                <a:lnTo>
                  <a:pt x="211455" y="0"/>
                </a:lnTo>
                <a:lnTo>
                  <a:pt x="211455" y="347726"/>
                </a:lnTo>
                <a:lnTo>
                  <a:pt x="170497" y="347726"/>
                </a:lnTo>
                <a:lnTo>
                  <a:pt x="170497" y="317652"/>
                </a:lnTo>
                <a:cubicBezTo>
                  <a:pt x="151447" y="341147"/>
                  <a:pt x="126682" y="352425"/>
                  <a:pt x="97155" y="352425"/>
                </a:cubicBezTo>
                <a:cubicBezTo>
                  <a:pt x="66675" y="352425"/>
                  <a:pt x="42863" y="342087"/>
                  <a:pt x="25717" y="321412"/>
                </a:cubicBezTo>
                <a:cubicBezTo>
                  <a:pt x="8572" y="300736"/>
                  <a:pt x="0" y="271602"/>
                  <a:pt x="0" y="234010"/>
                </a:cubicBezTo>
                <a:cubicBezTo>
                  <a:pt x="0" y="194539"/>
                  <a:pt x="9525" y="164465"/>
                  <a:pt x="27622" y="141910"/>
                </a:cubicBezTo>
                <a:cubicBezTo>
                  <a:pt x="45720" y="120294"/>
                  <a:pt x="71438" y="109017"/>
                  <a:pt x="103822" y="109017"/>
                </a:cubicBezTo>
                <a:close/>
                <a:moveTo>
                  <a:pt x="107632" y="315773"/>
                </a:moveTo>
                <a:cubicBezTo>
                  <a:pt x="120015" y="315773"/>
                  <a:pt x="131445" y="312953"/>
                  <a:pt x="141922" y="308254"/>
                </a:cubicBezTo>
                <a:cubicBezTo>
                  <a:pt x="152400" y="303555"/>
                  <a:pt x="160972" y="296037"/>
                  <a:pt x="169545" y="286639"/>
                </a:cubicBezTo>
                <a:lnTo>
                  <a:pt x="169545" y="167284"/>
                </a:lnTo>
                <a:cubicBezTo>
                  <a:pt x="154305" y="153187"/>
                  <a:pt x="136207" y="146609"/>
                  <a:pt x="113347" y="146609"/>
                </a:cubicBezTo>
                <a:cubicBezTo>
                  <a:pt x="90488" y="146609"/>
                  <a:pt x="74295" y="154127"/>
                  <a:pt x="61913" y="168224"/>
                </a:cubicBezTo>
                <a:cubicBezTo>
                  <a:pt x="50482" y="182321"/>
                  <a:pt x="44767" y="203937"/>
                  <a:pt x="44767" y="232131"/>
                </a:cubicBezTo>
                <a:cubicBezTo>
                  <a:pt x="44767" y="259385"/>
                  <a:pt x="50482" y="281000"/>
                  <a:pt x="60960" y="295097"/>
                </a:cubicBezTo>
                <a:cubicBezTo>
                  <a:pt x="71438" y="309194"/>
                  <a:pt x="86678" y="315773"/>
                  <a:pt x="107632" y="315773"/>
                </a:cubicBezTo>
                <a:close/>
                <a:moveTo>
                  <a:pt x="478155" y="231191"/>
                </a:moveTo>
                <a:cubicBezTo>
                  <a:pt x="478155" y="270662"/>
                  <a:pt x="468630" y="300736"/>
                  <a:pt x="449580" y="321412"/>
                </a:cubicBezTo>
                <a:cubicBezTo>
                  <a:pt x="430530" y="342087"/>
                  <a:pt x="403860" y="352425"/>
                  <a:pt x="367665" y="352425"/>
                </a:cubicBezTo>
                <a:cubicBezTo>
                  <a:pt x="332422" y="352425"/>
                  <a:pt x="304800" y="342087"/>
                  <a:pt x="286703" y="321412"/>
                </a:cubicBezTo>
                <a:cubicBezTo>
                  <a:pt x="268605" y="300736"/>
                  <a:pt x="259080" y="270662"/>
                  <a:pt x="259080" y="230251"/>
                </a:cubicBezTo>
                <a:cubicBezTo>
                  <a:pt x="259080" y="190779"/>
                  <a:pt x="268605" y="160706"/>
                  <a:pt x="287655" y="140030"/>
                </a:cubicBezTo>
                <a:cubicBezTo>
                  <a:pt x="306705" y="119355"/>
                  <a:pt x="333375" y="109017"/>
                  <a:pt x="369570" y="109017"/>
                </a:cubicBezTo>
                <a:cubicBezTo>
                  <a:pt x="404812" y="109017"/>
                  <a:pt x="432435" y="119355"/>
                  <a:pt x="450533" y="140030"/>
                </a:cubicBezTo>
                <a:cubicBezTo>
                  <a:pt x="469583" y="160706"/>
                  <a:pt x="478155" y="190779"/>
                  <a:pt x="478155" y="231191"/>
                </a:cubicBezTo>
                <a:close/>
                <a:moveTo>
                  <a:pt x="303847" y="231191"/>
                </a:moveTo>
                <a:cubicBezTo>
                  <a:pt x="303847" y="288519"/>
                  <a:pt x="325755" y="317652"/>
                  <a:pt x="368617" y="317652"/>
                </a:cubicBezTo>
                <a:cubicBezTo>
                  <a:pt x="412433" y="317652"/>
                  <a:pt x="434340" y="288519"/>
                  <a:pt x="434340" y="231191"/>
                </a:cubicBezTo>
                <a:cubicBezTo>
                  <a:pt x="434340" y="173863"/>
                  <a:pt x="412433" y="145669"/>
                  <a:pt x="369570" y="145669"/>
                </a:cubicBezTo>
                <a:cubicBezTo>
                  <a:pt x="325755" y="145669"/>
                  <a:pt x="303847" y="173863"/>
                  <a:pt x="303847" y="231191"/>
                </a:cubicBezTo>
                <a:close/>
                <a:moveTo>
                  <a:pt x="567690" y="111836"/>
                </a:moveTo>
                <a:lnTo>
                  <a:pt x="567690" y="148488"/>
                </a:lnTo>
                <a:cubicBezTo>
                  <a:pt x="587692" y="122174"/>
                  <a:pt x="613410" y="109017"/>
                  <a:pt x="644842" y="109017"/>
                </a:cubicBezTo>
                <a:cubicBezTo>
                  <a:pt x="670560" y="109017"/>
                  <a:pt x="690562" y="116535"/>
                  <a:pt x="703897" y="131572"/>
                </a:cubicBezTo>
                <a:cubicBezTo>
                  <a:pt x="717233" y="146609"/>
                  <a:pt x="724853" y="169164"/>
                  <a:pt x="724853" y="197358"/>
                </a:cubicBezTo>
                <a:lnTo>
                  <a:pt x="724853" y="347726"/>
                </a:lnTo>
                <a:lnTo>
                  <a:pt x="681990" y="347726"/>
                </a:lnTo>
                <a:lnTo>
                  <a:pt x="681990" y="202997"/>
                </a:lnTo>
                <a:cubicBezTo>
                  <a:pt x="681990" y="165405"/>
                  <a:pt x="666750" y="145669"/>
                  <a:pt x="636270" y="145669"/>
                </a:cubicBezTo>
                <a:cubicBezTo>
                  <a:pt x="623887" y="145669"/>
                  <a:pt x="611505" y="148488"/>
                  <a:pt x="600075" y="155067"/>
                </a:cubicBezTo>
                <a:cubicBezTo>
                  <a:pt x="588645" y="160706"/>
                  <a:pt x="578167" y="170104"/>
                  <a:pt x="569595" y="181381"/>
                </a:cubicBezTo>
                <a:lnTo>
                  <a:pt x="569595" y="348666"/>
                </a:lnTo>
                <a:lnTo>
                  <a:pt x="526733" y="348666"/>
                </a:lnTo>
                <a:lnTo>
                  <a:pt x="526733" y="120294"/>
                </a:lnTo>
                <a:lnTo>
                  <a:pt x="567690" y="111836"/>
                </a:lnTo>
                <a:close/>
                <a:moveTo>
                  <a:pt x="821055" y="237769"/>
                </a:moveTo>
                <a:cubicBezTo>
                  <a:pt x="822008" y="265024"/>
                  <a:pt x="828675" y="284759"/>
                  <a:pt x="841058" y="297917"/>
                </a:cubicBezTo>
                <a:cubicBezTo>
                  <a:pt x="853440" y="311074"/>
                  <a:pt x="870585" y="316713"/>
                  <a:pt x="895350" y="316713"/>
                </a:cubicBezTo>
                <a:cubicBezTo>
                  <a:pt x="922972" y="316713"/>
                  <a:pt x="948690" y="307315"/>
                  <a:pt x="970597" y="288519"/>
                </a:cubicBezTo>
                <a:lnTo>
                  <a:pt x="970597" y="330810"/>
                </a:lnTo>
                <a:cubicBezTo>
                  <a:pt x="947737" y="344907"/>
                  <a:pt x="921067" y="352425"/>
                  <a:pt x="890587" y="352425"/>
                </a:cubicBezTo>
                <a:cubicBezTo>
                  <a:pt x="854392" y="352425"/>
                  <a:pt x="825817" y="342087"/>
                  <a:pt x="807720" y="322351"/>
                </a:cubicBezTo>
                <a:cubicBezTo>
                  <a:pt x="788670" y="301676"/>
                  <a:pt x="779145" y="272542"/>
                  <a:pt x="779145" y="233070"/>
                </a:cubicBezTo>
                <a:cubicBezTo>
                  <a:pt x="779145" y="193599"/>
                  <a:pt x="788670" y="162585"/>
                  <a:pt x="806767" y="141910"/>
                </a:cubicBezTo>
                <a:cubicBezTo>
                  <a:pt x="824865" y="120294"/>
                  <a:pt x="851535" y="109957"/>
                  <a:pt x="885825" y="109957"/>
                </a:cubicBezTo>
                <a:cubicBezTo>
                  <a:pt x="917258" y="109957"/>
                  <a:pt x="941070" y="119355"/>
                  <a:pt x="957262" y="138151"/>
                </a:cubicBezTo>
                <a:cubicBezTo>
                  <a:pt x="973455" y="156947"/>
                  <a:pt x="981075" y="185141"/>
                  <a:pt x="981075" y="221793"/>
                </a:cubicBezTo>
                <a:cubicBezTo>
                  <a:pt x="981075" y="230251"/>
                  <a:pt x="981075" y="235890"/>
                  <a:pt x="981075" y="237769"/>
                </a:cubicBezTo>
                <a:lnTo>
                  <a:pt x="821055" y="237769"/>
                </a:lnTo>
                <a:close/>
                <a:moveTo>
                  <a:pt x="884872" y="142850"/>
                </a:moveTo>
                <a:cubicBezTo>
                  <a:pt x="848678" y="142850"/>
                  <a:pt x="827722" y="164465"/>
                  <a:pt x="822008" y="206756"/>
                </a:cubicBezTo>
                <a:lnTo>
                  <a:pt x="940117" y="206756"/>
                </a:lnTo>
                <a:cubicBezTo>
                  <a:pt x="939165" y="185141"/>
                  <a:pt x="934403" y="169164"/>
                  <a:pt x="924878" y="157886"/>
                </a:cubicBezTo>
                <a:cubicBezTo>
                  <a:pt x="916305" y="148488"/>
                  <a:pt x="902970" y="142850"/>
                  <a:pt x="884872" y="142850"/>
                </a:cubicBezTo>
                <a:close/>
                <a:moveTo>
                  <a:pt x="1151573" y="120294"/>
                </a:moveTo>
                <a:lnTo>
                  <a:pt x="1191578" y="110896"/>
                </a:lnTo>
                <a:lnTo>
                  <a:pt x="1191578" y="153187"/>
                </a:lnTo>
                <a:cubicBezTo>
                  <a:pt x="1208723" y="124993"/>
                  <a:pt x="1232535" y="110896"/>
                  <a:pt x="1263015" y="110896"/>
                </a:cubicBezTo>
                <a:cubicBezTo>
                  <a:pt x="1272540" y="110896"/>
                  <a:pt x="1281112" y="112776"/>
                  <a:pt x="1288733" y="115595"/>
                </a:cubicBezTo>
                <a:lnTo>
                  <a:pt x="1288733" y="156947"/>
                </a:lnTo>
                <a:cubicBezTo>
                  <a:pt x="1279208" y="152248"/>
                  <a:pt x="1269683" y="150368"/>
                  <a:pt x="1258253" y="150368"/>
                </a:cubicBezTo>
                <a:cubicBezTo>
                  <a:pt x="1244917" y="150368"/>
                  <a:pt x="1233487" y="154127"/>
                  <a:pt x="1222058" y="160706"/>
                </a:cubicBezTo>
                <a:cubicBezTo>
                  <a:pt x="1211580" y="168224"/>
                  <a:pt x="1202055" y="177622"/>
                  <a:pt x="1193483" y="191719"/>
                </a:cubicBezTo>
                <a:lnTo>
                  <a:pt x="1193483" y="347726"/>
                </a:lnTo>
                <a:lnTo>
                  <a:pt x="1151573" y="347726"/>
                </a:lnTo>
                <a:lnTo>
                  <a:pt x="1151573" y="120294"/>
                </a:lnTo>
                <a:close/>
                <a:moveTo>
                  <a:pt x="1363980" y="74244"/>
                </a:moveTo>
                <a:cubicBezTo>
                  <a:pt x="1355408" y="74244"/>
                  <a:pt x="1348740" y="72365"/>
                  <a:pt x="1343978" y="67666"/>
                </a:cubicBezTo>
                <a:cubicBezTo>
                  <a:pt x="1339215" y="62967"/>
                  <a:pt x="1336358" y="57328"/>
                  <a:pt x="1336358" y="48870"/>
                </a:cubicBezTo>
                <a:cubicBezTo>
                  <a:pt x="1336358" y="41351"/>
                  <a:pt x="1339215" y="34773"/>
                  <a:pt x="1343978" y="30074"/>
                </a:cubicBezTo>
                <a:cubicBezTo>
                  <a:pt x="1348740" y="25375"/>
                  <a:pt x="1355408" y="22555"/>
                  <a:pt x="1363980" y="22555"/>
                </a:cubicBezTo>
                <a:cubicBezTo>
                  <a:pt x="1372553" y="22555"/>
                  <a:pt x="1379220" y="25375"/>
                  <a:pt x="1383983" y="30074"/>
                </a:cubicBezTo>
                <a:cubicBezTo>
                  <a:pt x="1388745" y="34773"/>
                  <a:pt x="1391603" y="41351"/>
                  <a:pt x="1391603" y="48870"/>
                </a:cubicBezTo>
                <a:cubicBezTo>
                  <a:pt x="1391603" y="56388"/>
                  <a:pt x="1388745" y="62967"/>
                  <a:pt x="1383983" y="67666"/>
                </a:cubicBezTo>
                <a:cubicBezTo>
                  <a:pt x="1378267" y="72365"/>
                  <a:pt x="1371600" y="74244"/>
                  <a:pt x="1363980" y="74244"/>
                </a:cubicBezTo>
                <a:close/>
                <a:moveTo>
                  <a:pt x="1342073" y="121234"/>
                </a:moveTo>
                <a:lnTo>
                  <a:pt x="1384935" y="111836"/>
                </a:lnTo>
                <a:lnTo>
                  <a:pt x="1384935" y="348666"/>
                </a:lnTo>
                <a:lnTo>
                  <a:pt x="1342073" y="348666"/>
                </a:lnTo>
                <a:lnTo>
                  <a:pt x="1342073" y="121234"/>
                </a:lnTo>
                <a:close/>
                <a:moveTo>
                  <a:pt x="1543050" y="109017"/>
                </a:moveTo>
                <a:cubicBezTo>
                  <a:pt x="1557337" y="109017"/>
                  <a:pt x="1570673" y="111836"/>
                  <a:pt x="1583055" y="117475"/>
                </a:cubicBezTo>
                <a:cubicBezTo>
                  <a:pt x="1595437" y="123114"/>
                  <a:pt x="1605915" y="130632"/>
                  <a:pt x="1613535" y="140970"/>
                </a:cubicBezTo>
                <a:lnTo>
                  <a:pt x="1615440" y="119355"/>
                </a:lnTo>
                <a:lnTo>
                  <a:pt x="1651635" y="110896"/>
                </a:lnTo>
                <a:lnTo>
                  <a:pt x="1651635" y="343967"/>
                </a:lnTo>
                <a:cubicBezTo>
                  <a:pt x="1651635" y="377800"/>
                  <a:pt x="1642110" y="404114"/>
                  <a:pt x="1623060" y="423850"/>
                </a:cubicBezTo>
                <a:cubicBezTo>
                  <a:pt x="1604010" y="442646"/>
                  <a:pt x="1577340" y="452984"/>
                  <a:pt x="1543050" y="452984"/>
                </a:cubicBezTo>
                <a:cubicBezTo>
                  <a:pt x="1527810" y="452984"/>
                  <a:pt x="1513523" y="451104"/>
                  <a:pt x="1498283" y="446405"/>
                </a:cubicBezTo>
                <a:cubicBezTo>
                  <a:pt x="1483995" y="442646"/>
                  <a:pt x="1470660" y="436067"/>
                  <a:pt x="1458278" y="428549"/>
                </a:cubicBezTo>
                <a:lnTo>
                  <a:pt x="1458278" y="386258"/>
                </a:lnTo>
                <a:cubicBezTo>
                  <a:pt x="1469708" y="395656"/>
                  <a:pt x="1482090" y="403174"/>
                  <a:pt x="1496378" y="408813"/>
                </a:cubicBezTo>
                <a:cubicBezTo>
                  <a:pt x="1510665" y="413512"/>
                  <a:pt x="1524953" y="416331"/>
                  <a:pt x="1539240" y="416331"/>
                </a:cubicBezTo>
                <a:cubicBezTo>
                  <a:pt x="1561148" y="416331"/>
                  <a:pt x="1578292" y="409753"/>
                  <a:pt x="1590675" y="397535"/>
                </a:cubicBezTo>
                <a:cubicBezTo>
                  <a:pt x="1603058" y="384378"/>
                  <a:pt x="1608773" y="366522"/>
                  <a:pt x="1608773" y="343967"/>
                </a:cubicBezTo>
                <a:lnTo>
                  <a:pt x="1608773" y="315773"/>
                </a:lnTo>
                <a:cubicBezTo>
                  <a:pt x="1590675" y="337388"/>
                  <a:pt x="1566862" y="347726"/>
                  <a:pt x="1537335" y="347726"/>
                </a:cubicBezTo>
                <a:cubicBezTo>
                  <a:pt x="1506855" y="347726"/>
                  <a:pt x="1483042" y="337388"/>
                  <a:pt x="1465898" y="317652"/>
                </a:cubicBezTo>
                <a:cubicBezTo>
                  <a:pt x="1448753" y="296977"/>
                  <a:pt x="1440180" y="268783"/>
                  <a:pt x="1440180" y="232131"/>
                </a:cubicBezTo>
                <a:cubicBezTo>
                  <a:pt x="1440180" y="193599"/>
                  <a:pt x="1448753" y="163525"/>
                  <a:pt x="1466850" y="141910"/>
                </a:cubicBezTo>
                <a:cubicBezTo>
                  <a:pt x="1485900" y="120294"/>
                  <a:pt x="1511617" y="109017"/>
                  <a:pt x="1543050" y="109017"/>
                </a:cubicBezTo>
                <a:close/>
                <a:moveTo>
                  <a:pt x="1547812" y="311074"/>
                </a:moveTo>
                <a:cubicBezTo>
                  <a:pt x="1560195" y="311074"/>
                  <a:pt x="1570673" y="308254"/>
                  <a:pt x="1582103" y="303555"/>
                </a:cubicBezTo>
                <a:cubicBezTo>
                  <a:pt x="1592580" y="298856"/>
                  <a:pt x="1602105" y="291338"/>
                  <a:pt x="1609725" y="281940"/>
                </a:cubicBezTo>
                <a:lnTo>
                  <a:pt x="1609725" y="171044"/>
                </a:lnTo>
                <a:cubicBezTo>
                  <a:pt x="1594485" y="155067"/>
                  <a:pt x="1575435" y="146609"/>
                  <a:pt x="1553528" y="146609"/>
                </a:cubicBezTo>
                <a:cubicBezTo>
                  <a:pt x="1530667" y="146609"/>
                  <a:pt x="1514475" y="154127"/>
                  <a:pt x="1503045" y="168224"/>
                </a:cubicBezTo>
                <a:cubicBezTo>
                  <a:pt x="1491615" y="182321"/>
                  <a:pt x="1485900" y="202997"/>
                  <a:pt x="1485900" y="230251"/>
                </a:cubicBezTo>
                <a:cubicBezTo>
                  <a:pt x="1485900" y="256565"/>
                  <a:pt x="1491615" y="277241"/>
                  <a:pt x="1502092" y="291338"/>
                </a:cubicBezTo>
                <a:cubicBezTo>
                  <a:pt x="1511617" y="304495"/>
                  <a:pt x="1527810" y="311074"/>
                  <a:pt x="1547812" y="311074"/>
                </a:cubicBezTo>
                <a:close/>
                <a:moveTo>
                  <a:pt x="1762125" y="0"/>
                </a:moveTo>
                <a:lnTo>
                  <a:pt x="1762125" y="145669"/>
                </a:lnTo>
                <a:cubicBezTo>
                  <a:pt x="1771650" y="133452"/>
                  <a:pt x="1783080" y="124054"/>
                  <a:pt x="1795462" y="118415"/>
                </a:cubicBezTo>
                <a:cubicBezTo>
                  <a:pt x="1807845" y="112776"/>
                  <a:pt x="1822133" y="109957"/>
                  <a:pt x="1837373" y="109957"/>
                </a:cubicBezTo>
                <a:cubicBezTo>
                  <a:pt x="1863090" y="109957"/>
                  <a:pt x="1883092" y="117475"/>
                  <a:pt x="1896428" y="132512"/>
                </a:cubicBezTo>
                <a:cubicBezTo>
                  <a:pt x="1909762" y="147549"/>
                  <a:pt x="1917383" y="170104"/>
                  <a:pt x="1917383" y="198298"/>
                </a:cubicBezTo>
                <a:lnTo>
                  <a:pt x="1917383" y="348666"/>
                </a:lnTo>
                <a:lnTo>
                  <a:pt x="1875473" y="348666"/>
                </a:lnTo>
                <a:lnTo>
                  <a:pt x="1875473" y="202997"/>
                </a:lnTo>
                <a:cubicBezTo>
                  <a:pt x="1875473" y="165405"/>
                  <a:pt x="1860233" y="145669"/>
                  <a:pt x="1829753" y="145669"/>
                </a:cubicBezTo>
                <a:cubicBezTo>
                  <a:pt x="1817370" y="145669"/>
                  <a:pt x="1804987" y="148488"/>
                  <a:pt x="1793558" y="155067"/>
                </a:cubicBezTo>
                <a:cubicBezTo>
                  <a:pt x="1782128" y="160706"/>
                  <a:pt x="1771650" y="170104"/>
                  <a:pt x="1763078" y="181381"/>
                </a:cubicBezTo>
                <a:lnTo>
                  <a:pt x="1763078" y="348666"/>
                </a:lnTo>
                <a:lnTo>
                  <a:pt x="1720215" y="348666"/>
                </a:lnTo>
                <a:lnTo>
                  <a:pt x="1720215" y="10338"/>
                </a:lnTo>
                <a:lnTo>
                  <a:pt x="1762125" y="0"/>
                </a:lnTo>
                <a:close/>
                <a:moveTo>
                  <a:pt x="1958340" y="113716"/>
                </a:moveTo>
                <a:lnTo>
                  <a:pt x="2003108" y="113716"/>
                </a:lnTo>
                <a:lnTo>
                  <a:pt x="2003108" y="56388"/>
                </a:lnTo>
                <a:lnTo>
                  <a:pt x="2045970" y="46990"/>
                </a:lnTo>
                <a:lnTo>
                  <a:pt x="2045970" y="114656"/>
                </a:lnTo>
                <a:lnTo>
                  <a:pt x="2119312" y="114656"/>
                </a:lnTo>
                <a:lnTo>
                  <a:pt x="2119312" y="149428"/>
                </a:lnTo>
                <a:lnTo>
                  <a:pt x="2045970" y="149428"/>
                </a:lnTo>
                <a:lnTo>
                  <a:pt x="2045970" y="274422"/>
                </a:lnTo>
                <a:cubicBezTo>
                  <a:pt x="2045970" y="288519"/>
                  <a:pt x="2048828" y="298856"/>
                  <a:pt x="2053590" y="305435"/>
                </a:cubicBezTo>
                <a:cubicBezTo>
                  <a:pt x="2059305" y="312014"/>
                  <a:pt x="2067878" y="315773"/>
                  <a:pt x="2079308" y="315773"/>
                </a:cubicBezTo>
                <a:cubicBezTo>
                  <a:pt x="2086928" y="315773"/>
                  <a:pt x="2094548" y="314833"/>
                  <a:pt x="2102167" y="312014"/>
                </a:cubicBezTo>
                <a:cubicBezTo>
                  <a:pt x="2109787" y="309194"/>
                  <a:pt x="2116455" y="306375"/>
                  <a:pt x="2121217" y="301676"/>
                </a:cubicBezTo>
                <a:lnTo>
                  <a:pt x="2121217" y="341147"/>
                </a:lnTo>
                <a:cubicBezTo>
                  <a:pt x="2106930" y="348666"/>
                  <a:pt x="2089785" y="352425"/>
                  <a:pt x="2071687" y="352425"/>
                </a:cubicBezTo>
                <a:cubicBezTo>
                  <a:pt x="2025967" y="352425"/>
                  <a:pt x="2003108" y="327990"/>
                  <a:pt x="2003108" y="279121"/>
                </a:cubicBezTo>
                <a:lnTo>
                  <a:pt x="2003108" y="149428"/>
                </a:lnTo>
                <a:lnTo>
                  <a:pt x="1951673" y="149428"/>
                </a:lnTo>
                <a:lnTo>
                  <a:pt x="1958340" y="113716"/>
                </a:lnTo>
                <a:close/>
                <a:moveTo>
                  <a:pt x="2172653" y="8458"/>
                </a:moveTo>
                <a:lnTo>
                  <a:pt x="2172653" y="19736"/>
                </a:lnTo>
                <a:lnTo>
                  <a:pt x="2201228" y="19736"/>
                </a:lnTo>
                <a:lnTo>
                  <a:pt x="2201228" y="86462"/>
                </a:lnTo>
                <a:lnTo>
                  <a:pt x="2213610" y="86462"/>
                </a:lnTo>
                <a:lnTo>
                  <a:pt x="2213610" y="19736"/>
                </a:lnTo>
                <a:lnTo>
                  <a:pt x="2242185" y="19736"/>
                </a:lnTo>
                <a:lnTo>
                  <a:pt x="2242185" y="8458"/>
                </a:lnTo>
                <a:lnTo>
                  <a:pt x="2172653" y="8458"/>
                </a:lnTo>
                <a:close/>
                <a:moveTo>
                  <a:pt x="2329815" y="8458"/>
                </a:moveTo>
                <a:lnTo>
                  <a:pt x="2300287" y="54508"/>
                </a:lnTo>
                <a:lnTo>
                  <a:pt x="2271712" y="8458"/>
                </a:lnTo>
                <a:lnTo>
                  <a:pt x="2258378" y="8458"/>
                </a:lnTo>
                <a:lnTo>
                  <a:pt x="2258378" y="86462"/>
                </a:lnTo>
                <a:lnTo>
                  <a:pt x="2271712" y="86462"/>
                </a:lnTo>
                <a:lnTo>
                  <a:pt x="2271712" y="35712"/>
                </a:lnTo>
                <a:cubicBezTo>
                  <a:pt x="2271712" y="34773"/>
                  <a:pt x="2271712" y="33833"/>
                  <a:pt x="2271712" y="32893"/>
                </a:cubicBezTo>
                <a:cubicBezTo>
                  <a:pt x="2271712" y="31953"/>
                  <a:pt x="2271712" y="31013"/>
                  <a:pt x="2271712" y="30074"/>
                </a:cubicBezTo>
                <a:cubicBezTo>
                  <a:pt x="2272665" y="31953"/>
                  <a:pt x="2273617" y="33833"/>
                  <a:pt x="2274570" y="34773"/>
                </a:cubicBezTo>
                <a:lnTo>
                  <a:pt x="2295525" y="67666"/>
                </a:lnTo>
                <a:lnTo>
                  <a:pt x="2306003" y="67666"/>
                </a:lnTo>
                <a:lnTo>
                  <a:pt x="2326958" y="34773"/>
                </a:lnTo>
                <a:cubicBezTo>
                  <a:pt x="2327910" y="33833"/>
                  <a:pt x="2327910" y="32893"/>
                  <a:pt x="2328862" y="31953"/>
                </a:cubicBezTo>
                <a:cubicBezTo>
                  <a:pt x="2329815" y="31013"/>
                  <a:pt x="2329815" y="30074"/>
                  <a:pt x="2330767" y="29134"/>
                </a:cubicBezTo>
                <a:cubicBezTo>
                  <a:pt x="2330767" y="30074"/>
                  <a:pt x="2330767" y="31013"/>
                  <a:pt x="2330767" y="31953"/>
                </a:cubicBezTo>
                <a:cubicBezTo>
                  <a:pt x="2330767" y="32893"/>
                  <a:pt x="2330767" y="33833"/>
                  <a:pt x="2330767" y="34773"/>
                </a:cubicBezTo>
                <a:lnTo>
                  <a:pt x="2330767" y="84582"/>
                </a:lnTo>
                <a:lnTo>
                  <a:pt x="2343150" y="84582"/>
                </a:lnTo>
                <a:lnTo>
                  <a:pt x="2343150" y="8458"/>
                </a:lnTo>
                <a:lnTo>
                  <a:pt x="2329815" y="8458"/>
                </a:lnTo>
                <a:lnTo>
                  <a:pt x="2329815" y="8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7">
            <a:extLst>
              <a:ext uri="{FF2B5EF4-FFF2-40B4-BE49-F238E27FC236}">
                <a16:creationId xmlns:a16="http://schemas.microsoft.com/office/drawing/2014/main" id="{F77CC494-7697-2F40-B217-E86A07D90649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05068"/>
            <a:ext cx="1463040" cy="420095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342479" y="1618775"/>
            <a:ext cx="7589520" cy="1097280"/>
          </a:xfrm>
        </p:spPr>
        <p:txBody>
          <a:bodyPr bIns="0" anchor="b"/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360409" y="2698786"/>
            <a:ext cx="7589520" cy="64008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Speaker Name Placeholder">
            <a:extLst>
              <a:ext uri="{FF2B5EF4-FFF2-40B4-BE49-F238E27FC236}">
                <a16:creationId xmlns:a16="http://schemas.microsoft.com/office/drawing/2014/main" id="{4DA6B6D2-ED7F-41A1-8D80-502D2DD3324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0409" y="3441511"/>
            <a:ext cx="5212080" cy="246888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Speaker Title Placeholder">
            <a:extLst>
              <a:ext uri="{FF2B5EF4-FFF2-40B4-BE49-F238E27FC236}">
                <a16:creationId xmlns:a16="http://schemas.microsoft.com/office/drawing/2014/main" id="{C245C7F1-CE18-44B2-B8E0-7120F30D0CC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60409" y="3705858"/>
            <a:ext cx="5212080" cy="246888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8" name="Date Placeholder">
            <a:extLst>
              <a:ext uri="{FF2B5EF4-FFF2-40B4-BE49-F238E27FC236}">
                <a16:creationId xmlns:a16="http://schemas.microsoft.com/office/drawing/2014/main" id="{C032B23B-A37D-4F8F-9931-D409AE57C7F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60409" y="4001331"/>
            <a:ext cx="5212080" cy="246888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1682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1E2DBFAA-B004-3049-8034-0A4E5755D858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tx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25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7">
            <a:extLst>
              <a:ext uri="{FF2B5EF4-FFF2-40B4-BE49-F238E27FC236}">
                <a16:creationId xmlns:a16="http://schemas.microsoft.com/office/drawing/2014/main" id="{F40BB5A3-05D1-46C3-AA20-9D6E23827489}"/>
              </a:ext>
            </a:extLst>
          </p:cNvPr>
          <p:cNvSpPr>
            <a:spLocks noChangeAspect="1"/>
          </p:cNvSpPr>
          <p:nvPr userDrawn="1"/>
        </p:nvSpPr>
        <p:spPr>
          <a:xfrm>
            <a:off x="2519680" y="1872559"/>
            <a:ext cx="4206240" cy="1207775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tx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11" y="1380392"/>
            <a:ext cx="7498080" cy="1785434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41" y="3178752"/>
            <a:ext cx="7498080" cy="11251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0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accent1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11" y="1380392"/>
            <a:ext cx="7498080" cy="1785434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41" y="3178752"/>
            <a:ext cx="7498080" cy="11251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038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accent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11" y="1380392"/>
            <a:ext cx="7498080" cy="1785434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41" y="3178752"/>
            <a:ext cx="7498080" cy="11251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05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 userDrawn="1"/>
        </p:nvSpPr>
        <p:spPr>
          <a:xfrm>
            <a:off x="5720253" y="0"/>
            <a:ext cx="3423747" cy="32004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accent3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11" y="1380392"/>
            <a:ext cx="7498080" cy="1785434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541" y="3178752"/>
            <a:ext cx="7498080" cy="11251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2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2497F-7802-1B4E-9387-60E808C0A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606" y="1318220"/>
            <a:ext cx="8458200" cy="3291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608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EB60-9BFA-7540-B301-64B359F8F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606" y="1318220"/>
            <a:ext cx="4114800" cy="3291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834CD1-3941-2C47-BAC4-59E8E0631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0006" y="1318220"/>
            <a:ext cx="4114800" cy="3291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48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EB60-9BFA-7540-B301-64B359F8F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606" y="1318220"/>
            <a:ext cx="4114800" cy="3291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0041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606" y="1318220"/>
            <a:ext cx="8458200" cy="3291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Footer">
            <a:extLst>
              <a:ext uri="{FF2B5EF4-FFF2-40B4-BE49-F238E27FC236}">
                <a16:creationId xmlns:a16="http://schemas.microsoft.com/office/drawing/2014/main" id="{CC685B81-A81A-4C01-83B3-BA47AC4AF9E7}"/>
              </a:ext>
            </a:extLst>
          </p:cNvPr>
          <p:cNvSpPr txBox="1"/>
          <p:nvPr userDrawn="1"/>
        </p:nvSpPr>
        <p:spPr>
          <a:xfrm>
            <a:off x="364128" y="4756015"/>
            <a:ext cx="246888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700" dirty="0">
                <a:solidFill>
                  <a:schemeClr val="tx2"/>
                </a:solidFill>
              </a:rPr>
              <a:t>© 2021 Marvell confidential. All rights reserved.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FE12566E-4997-48F9-A1B6-B90B87967214}"/>
              </a:ext>
            </a:extLst>
          </p:cNvPr>
          <p:cNvSpPr txBox="1"/>
          <p:nvPr userDrawn="1"/>
        </p:nvSpPr>
        <p:spPr>
          <a:xfrm>
            <a:off x="8421200" y="4756015"/>
            <a:ext cx="36576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AB96A045-9DC0-4540-8F07-A76F4C844927}" type="slidenum">
              <a:rPr lang="en-US" sz="700" smtClean="0">
                <a:solidFill>
                  <a:schemeClr val="tx2"/>
                </a:solidFill>
              </a:rPr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63" r:id="rId3"/>
    <p:sldLayoutId id="2147483689" r:id="rId4"/>
    <p:sldLayoutId id="2147483690" r:id="rId5"/>
    <p:sldLayoutId id="2147483691" r:id="rId6"/>
    <p:sldLayoutId id="2147483662" r:id="rId7"/>
    <p:sldLayoutId id="2147483664" r:id="rId8"/>
    <p:sldLayoutId id="2147483678" r:id="rId9"/>
    <p:sldLayoutId id="2147483681" r:id="rId10"/>
    <p:sldLayoutId id="2147483666" r:id="rId11"/>
    <p:sldLayoutId id="2147483692" r:id="rId12"/>
    <p:sldLayoutId id="2147483693" r:id="rId13"/>
    <p:sldLayoutId id="2147483682" r:id="rId14"/>
    <p:sldLayoutId id="2147483667" r:id="rId15"/>
    <p:sldLayoutId id="2147483674" r:id="rId16"/>
    <p:sldLayoutId id="2147483680" r:id="rId17"/>
    <p:sldLayoutId id="2147483679" r:id="rId18"/>
    <p:sldLayoutId id="2147483683" r:id="rId19"/>
    <p:sldLayoutId id="2147483675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71450" algn="l" defTabSz="685800" rtl="0" eaLnBrk="1" latinLnBrk="0" hangingPunct="1">
        <a:lnSpc>
          <a:spcPct val="90000"/>
        </a:lnSpc>
        <a:spcBef>
          <a:spcPts val="375"/>
        </a:spcBef>
        <a:buSzPct val="100000"/>
        <a:buFont typeface="System Font Regular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17525" indent="-174625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173038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3513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30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wiki.marvell.com/download/attachments/217641830/lynx_anlt_04.pptx?version=2&amp;modificationDate=1649731305203&amp;api=v2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0E48FEA-5300-4691-9CEC-C30A98DDC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LYNX 800/400 API/FW Architecture</a:t>
            </a:r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4F49F08-9E45-4D00-9E69-964EE3FE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Feb/23/2022</a:t>
            </a:r>
          </a:p>
        </p:txBody>
      </p:sp>
    </p:spTree>
    <p:extLst>
      <p:ext uri="{BB962C8B-B14F-4D97-AF65-F5344CB8AC3E}">
        <p14:creationId xmlns:p14="http://schemas.microsoft.com/office/powerpoint/2010/main" val="25908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FW Architecture – Logger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1" y="1337235"/>
            <a:ext cx="3006288" cy="32954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1500" dirty="0"/>
              <a:t>Advertise log information:</a:t>
            </a:r>
          </a:p>
          <a:p>
            <a:pPr lvl="1" defTabSz="914400"/>
            <a:r>
              <a:rPr lang="en-US" sz="1300" dirty="0"/>
              <a:t>Store logs in DRAM</a:t>
            </a:r>
          </a:p>
          <a:p>
            <a:pPr lvl="1" defTabSz="914400"/>
            <a:r>
              <a:rPr lang="en-US" sz="1300" dirty="0"/>
              <a:t>Address/length</a:t>
            </a:r>
          </a:p>
          <a:p>
            <a:pPr lvl="1" defTabSz="914400"/>
            <a:r>
              <a:rPr lang="en-US" sz="1300" dirty="0"/>
              <a:t>Size 3Kbytes</a:t>
            </a:r>
          </a:p>
          <a:p>
            <a:pPr defTabSz="914400"/>
            <a:r>
              <a:rPr lang="en-US" sz="1500" dirty="0"/>
              <a:t>Query logs:</a:t>
            </a:r>
          </a:p>
          <a:p>
            <a:pPr lvl="1" defTabSz="914400"/>
            <a:r>
              <a:rPr lang="en-US" sz="1300" dirty="0"/>
              <a:t>API read by </a:t>
            </a:r>
            <a:r>
              <a:rPr lang="en-US" sz="1300" i="1" dirty="0"/>
              <a:t>PIF</a:t>
            </a:r>
            <a:r>
              <a:rPr lang="en-US" sz="1300" dirty="0"/>
              <a:t> function (indirect to DRAM) to query the logs from FW.</a:t>
            </a:r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500" i="1" dirty="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9504201-0DCD-411E-BF02-449F66121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7803" y="1241293"/>
            <a:ext cx="2624063" cy="349259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230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CAPI Architecture –</a:t>
            </a:r>
            <a:r>
              <a:rPr lang="vi-VN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NEW </a:t>
            </a:r>
            <a:endParaRPr lang="en-US" sz="2700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0" y="1337235"/>
            <a:ext cx="3968375" cy="3295487"/>
          </a:xfrm>
        </p:spPr>
        <p:txBody>
          <a:bodyPr vert="horz" lIns="91440" tIns="45720" rIns="91440" bIns="45720" rtlCol="0">
            <a:normAutofit/>
          </a:bodyPr>
          <a:lstStyle/>
          <a:p>
            <a:pPr marL="173038" lvl="1" indent="0">
              <a:buNone/>
            </a:pPr>
            <a:endParaRPr lang="en-US" sz="1000" dirty="0"/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79D2DB-A99C-4362-A366-2FF602D31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01936"/>
              </p:ext>
            </p:extLst>
          </p:nvPr>
        </p:nvGraphicFramePr>
        <p:xfrm>
          <a:off x="590114" y="1464129"/>
          <a:ext cx="7552080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036">
                  <a:extLst>
                    <a:ext uri="{9D8B030D-6E8A-4147-A177-3AD203B41FA5}">
                      <a16:colId xmlns:a16="http://schemas.microsoft.com/office/drawing/2014/main" val="1478777725"/>
                    </a:ext>
                  </a:extLst>
                </a:gridCol>
                <a:gridCol w="1535579">
                  <a:extLst>
                    <a:ext uri="{9D8B030D-6E8A-4147-A177-3AD203B41FA5}">
                      <a16:colId xmlns:a16="http://schemas.microsoft.com/office/drawing/2014/main" val="140922097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883194431"/>
                    </a:ext>
                  </a:extLst>
                </a:gridCol>
                <a:gridCol w="2218765">
                  <a:extLst>
                    <a:ext uri="{9D8B030D-6E8A-4147-A177-3AD203B41FA5}">
                      <a16:colId xmlns:a16="http://schemas.microsoft.com/office/drawing/2014/main" val="1794219624"/>
                    </a:ext>
                  </a:extLst>
                </a:gridCol>
              </a:tblGrid>
              <a:tr h="2670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25266"/>
                  </a:ext>
                </a:extLst>
              </a:tr>
              <a:tr h="260202">
                <a:tc>
                  <a:txBody>
                    <a:bodyPr/>
                    <a:lstStyle/>
                    <a:p>
                      <a:r>
                        <a:rPr lang="vi-VN" sz="1200" dirty="0"/>
                        <a:t>rules store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static mem (DRAM)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static mem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07931"/>
                  </a:ext>
                </a:extLst>
              </a:tr>
              <a:tr h="260202">
                <a:tc>
                  <a:txBody>
                    <a:bodyPr/>
                    <a:lstStyle/>
                    <a:p>
                      <a:r>
                        <a:rPr lang="vi-VN" sz="1200" dirty="0"/>
                        <a:t>rules transfer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spare register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ring buf: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200" dirty="0"/>
                        <a:t>buf on spare register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sz="1200" dirty="0">
                          <a:solidFill>
                            <a:srgbClr val="FF0000"/>
                          </a:solidFill>
                        </a:rPr>
                        <a:t>buf on DRAM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Lynx-API send/receive rule to CTC-FW (include cpl_rules)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56132"/>
                  </a:ext>
                </a:extLst>
              </a:tr>
              <a:tr h="260202">
                <a:tc>
                  <a:txBody>
                    <a:bodyPr/>
                    <a:lstStyle/>
                    <a:p>
                      <a:r>
                        <a:rPr lang="vi-VN" sz="1200" dirty="0"/>
                        <a:t>rules send/receive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spare register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>
                          <a:solidFill>
                            <a:srgbClr val="FF0000"/>
                          </a:solidFill>
                        </a:rPr>
                        <a:t>ipc messeger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Lynx-API to CTC-FW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3776"/>
                  </a:ext>
                </a:extLst>
              </a:tr>
              <a:tr h="260202">
                <a:tc>
                  <a:txBody>
                    <a:bodyPr/>
                    <a:lstStyle/>
                    <a:p>
                      <a:r>
                        <a:rPr lang="vi-VN" sz="1200" dirty="0"/>
                        <a:t>soft-mailbox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static mem (DRAM)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55927"/>
                  </a:ext>
                </a:extLst>
              </a:tr>
              <a:tr h="260202">
                <a:tc>
                  <a:txBody>
                    <a:bodyPr/>
                    <a:lstStyle/>
                    <a:p>
                      <a:r>
                        <a:rPr lang="vi-VN" sz="1200" dirty="0"/>
                        <a:t>logger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static mem (DRAM)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1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9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CAPI Architecture – Rules Apply</a:t>
            </a:r>
            <a:r>
              <a:rPr lang="vi-VN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Flow</a:t>
            </a:r>
            <a:r>
              <a:rPr lang="en-US" sz="2700" dirty="0"/>
              <a:t> </a:t>
            </a:r>
            <a:r>
              <a:rPr lang="en-US" sz="2700" dirty="0">
                <a:solidFill>
                  <a:srgbClr val="FF0000"/>
                </a:solidFill>
              </a:rPr>
              <a:t>via CTC-FW</a:t>
            </a:r>
            <a:endParaRPr lang="en-US" sz="27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0" y="1337235"/>
            <a:ext cx="3968375" cy="3295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Set a rules:</a:t>
            </a:r>
          </a:p>
          <a:p>
            <a:pPr lvl="1"/>
            <a:r>
              <a:rPr lang="en-US" sz="1000" dirty="0"/>
              <a:t>Collect </a:t>
            </a:r>
            <a:r>
              <a:rPr lang="vi-VN" sz="1000" dirty="0"/>
              <a:t>a rules </a:t>
            </a:r>
            <a:r>
              <a:rPr lang="en-US" sz="1000" dirty="0"/>
              <a:t>at CAPI layer</a:t>
            </a:r>
          </a:p>
          <a:p>
            <a:pPr lvl="1"/>
            <a:r>
              <a:rPr lang="en-US" sz="1000" dirty="0"/>
              <a:t>Process a rules</a:t>
            </a:r>
            <a:endParaRPr lang="en-US" sz="1000" i="1" dirty="0"/>
          </a:p>
          <a:p>
            <a:pPr lvl="1"/>
            <a:r>
              <a:rPr lang="en-US" sz="1000" b="1" dirty="0">
                <a:solidFill>
                  <a:srgbClr val="FF0000"/>
                </a:solidFill>
                <a:cs typeface="Courier New" panose="02070309020205020404" pitchFamily="49" charset="0"/>
              </a:rPr>
              <a:t>(1) </a:t>
            </a:r>
            <a:r>
              <a:rPr lang="en-US" sz="1000" dirty="0"/>
              <a:t>Send and apply rules via Ring-Message to CTC-FW/ASIC</a:t>
            </a:r>
            <a:endParaRPr lang="en-US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000" b="1" dirty="0">
                <a:solidFill>
                  <a:srgbClr val="FF0000"/>
                </a:solidFill>
                <a:cs typeface="Courier New" panose="02070309020205020404" pitchFamily="49" charset="0"/>
              </a:rPr>
              <a:t>(2) </a:t>
            </a:r>
            <a:r>
              <a:rPr lang="en-US" sz="1000" dirty="0"/>
              <a:t>CTC-FW will handle and apply the rules to CPL-FW/ASIC via Spare register (No change)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/>
              <a:t>Compare with the current mechanism.</a:t>
            </a:r>
          </a:p>
          <a:p>
            <a:pPr lvl="1"/>
            <a:r>
              <a:rPr lang="en-US" sz="1000" dirty="0"/>
              <a:t>ALL rules will be transfer via CTC-FW. </a:t>
            </a:r>
            <a:r>
              <a:rPr lang="en-US" sz="1000" dirty="0">
                <a:solidFill>
                  <a:srgbClr val="FF0000"/>
                </a:solidFill>
              </a:rPr>
              <a:t>This will improve the I2C access to CPL_IP issues.</a:t>
            </a:r>
          </a:p>
          <a:p>
            <a:r>
              <a:rPr lang="en-US" sz="1200" dirty="0"/>
              <a:t>What need to do:</a:t>
            </a:r>
            <a:r>
              <a:rPr lang="vi-VN" sz="1200" dirty="0"/>
              <a:t> (CTC-FW, CTC-API, CPL-API)</a:t>
            </a:r>
            <a:endParaRPr lang="en-US" sz="1200" dirty="0"/>
          </a:p>
          <a:p>
            <a:pPr lvl="1"/>
            <a:r>
              <a:rPr lang="en-US" sz="1000" dirty="0"/>
              <a:t>Update API adapt layer to send ALL rules to CTC-FW/ASIC</a:t>
            </a:r>
          </a:p>
          <a:p>
            <a:pPr lvl="1"/>
            <a:r>
              <a:rPr lang="en-US" sz="1000" dirty="0"/>
              <a:t>Implement Ring-Message to send/receive in CTC-FW</a:t>
            </a:r>
          </a:p>
          <a:p>
            <a:pPr lvl="1"/>
            <a:r>
              <a:rPr lang="en-US" sz="1000" dirty="0"/>
              <a:t>Implement CPL rules handling in CTC-FW (move from API layer to FW)</a:t>
            </a:r>
          </a:p>
          <a:p>
            <a:pPr lvl="1"/>
            <a:endParaRPr lang="en-US" sz="1000" dirty="0"/>
          </a:p>
          <a:p>
            <a:pPr lvl="1"/>
            <a:r>
              <a:rPr lang="en-US" sz="1000" dirty="0">
                <a:solidFill>
                  <a:srgbClr val="FF0000"/>
                </a:solidFill>
              </a:rPr>
              <a:t>DETAIL Rules transfer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5E771A-C256-5C40-A311-133F99046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1107" y="1241603"/>
            <a:ext cx="3844385" cy="2660294"/>
          </a:xfrm>
          <a:prstGeom prst="rect">
            <a:avLst/>
          </a:prstGeom>
        </p:spPr>
      </p:pic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3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CAPI Architecture – </a:t>
            </a:r>
            <a:r>
              <a:rPr lang="en-US" sz="27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Solution#1 (DO NOT USE)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0" y="1337235"/>
            <a:ext cx="3968375" cy="3295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b="1" dirty="0">
                <a:solidFill>
                  <a:srgbClr val="FF0000"/>
                </a:solidFill>
                <a:cs typeface="Courier New" panose="02070309020205020404" pitchFamily="49" charset="0"/>
              </a:rPr>
              <a:t>(1)</a:t>
            </a:r>
            <a:endParaRPr lang="en-US" sz="1200" dirty="0"/>
          </a:p>
          <a:p>
            <a:pPr lvl="1"/>
            <a:r>
              <a:rPr lang="en-US" sz="1000" dirty="0"/>
              <a:t>D</a:t>
            </a:r>
            <a:r>
              <a:rPr lang="vi-VN" sz="1000" dirty="0"/>
              <a:t>efine a common ipc </a:t>
            </a:r>
            <a:r>
              <a:rPr lang="en-US" sz="1000" dirty="0"/>
              <a:t>msg (encoder/decoder rules to msg buffer).</a:t>
            </a:r>
          </a:p>
          <a:p>
            <a:pPr lvl="1"/>
            <a:r>
              <a:rPr lang="en-US" sz="1000" dirty="0"/>
              <a:t>Define a ring buffer to transfer data between API/FW</a:t>
            </a:r>
          </a:p>
          <a:p>
            <a:pPr lvl="2"/>
            <a:r>
              <a:rPr lang="en-US" sz="800" b="1" dirty="0">
                <a:solidFill>
                  <a:srgbClr val="FF0000"/>
                </a:solidFill>
              </a:rPr>
              <a:t>Via DRAM memory (</a:t>
            </a:r>
            <a:r>
              <a:rPr lang="en-US" sz="800" b="1" dirty="0" err="1">
                <a:solidFill>
                  <a:srgbClr val="FF0000"/>
                </a:solidFill>
              </a:rPr>
              <a:t>pif</a:t>
            </a:r>
            <a:r>
              <a:rPr lang="en-US" sz="800" b="1" dirty="0">
                <a:solidFill>
                  <a:srgbClr val="FF0000"/>
                </a:solidFill>
              </a:rPr>
              <a:t> read/write)</a:t>
            </a:r>
          </a:p>
          <a:p>
            <a:pPr lvl="2"/>
            <a:r>
              <a:rPr lang="en-US" sz="800" dirty="0"/>
              <a:t>Via Spare register</a:t>
            </a:r>
          </a:p>
          <a:p>
            <a:pPr lvl="1"/>
            <a:r>
              <a:rPr lang="en-US" sz="1000" dirty="0"/>
              <a:t>Rules, status send/receive via </a:t>
            </a:r>
            <a:r>
              <a:rPr lang="en-US" sz="1000" dirty="0" err="1"/>
              <a:t>ipc</a:t>
            </a:r>
            <a:r>
              <a:rPr lang="en-US" sz="1000" dirty="0"/>
              <a:t> + </a:t>
            </a:r>
            <a:r>
              <a:rPr lang="en-US" sz="1000" dirty="0" err="1"/>
              <a:t>ring_buffer</a:t>
            </a:r>
            <a:endParaRPr lang="en-US" sz="1000" dirty="0"/>
          </a:p>
          <a:p>
            <a:r>
              <a:rPr lang="en-US" sz="1200" b="1" dirty="0">
                <a:solidFill>
                  <a:srgbClr val="FF0000"/>
                </a:solidFill>
                <a:cs typeface="Courier New" panose="02070309020205020404" pitchFamily="49" charset="0"/>
              </a:rPr>
              <a:t>(2)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000" dirty="0"/>
              <a:t>Share CPL DRAM memory. Set/Get via </a:t>
            </a:r>
            <a:r>
              <a:rPr lang="en-US" sz="1000" dirty="0" err="1"/>
              <a:t>pif</a:t>
            </a:r>
            <a:r>
              <a:rPr lang="en-US" sz="1000" dirty="0"/>
              <a:t> read/write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123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=&gt; </a:t>
            </a:r>
          </a:p>
          <a:p>
            <a:pPr lvl="1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123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More change on CTC and CPL.</a:t>
            </a:r>
          </a:p>
          <a:p>
            <a:pPr lvl="1"/>
            <a:r>
              <a:rPr lang="en-US" sz="1200" b="1" dirty="0">
                <a:solidFill>
                  <a:srgbClr val="2123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 delay when access via PIF</a:t>
            </a:r>
            <a:endParaRPr lang="en-US" sz="1000" dirty="0"/>
          </a:p>
          <a:p>
            <a:pPr lvl="1"/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5E771A-C256-5C40-A311-133F99046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1107" y="1479331"/>
            <a:ext cx="3844385" cy="2184837"/>
          </a:xfrm>
          <a:prstGeom prst="rect">
            <a:avLst/>
          </a:prstGeom>
        </p:spPr>
      </p:pic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327413E-034A-4E38-B0E2-773D8DDC3793}"/>
              </a:ext>
            </a:extLst>
          </p:cNvPr>
          <p:cNvSpPr/>
          <p:nvPr/>
        </p:nvSpPr>
        <p:spPr>
          <a:xfrm>
            <a:off x="7485761" y="2439402"/>
            <a:ext cx="521161" cy="469044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CAPI Architecture – </a:t>
            </a:r>
            <a:r>
              <a:rPr lang="en-US" sz="27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</a:t>
            </a:r>
            <a:r>
              <a:rPr lang="en-US" sz="27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#1 (DO NOT USE)</a:t>
            </a:r>
            <a:endParaRPr lang="en-US" sz="27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F043D23-3F64-47D5-9808-1172F1FEC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28611"/>
              </p:ext>
            </p:extLst>
          </p:nvPr>
        </p:nvGraphicFramePr>
        <p:xfrm>
          <a:off x="577850" y="1451482"/>
          <a:ext cx="7836618" cy="278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4090105436"/>
                    </a:ext>
                  </a:extLst>
                </a:gridCol>
                <a:gridCol w="6146800">
                  <a:extLst>
                    <a:ext uri="{9D8B030D-6E8A-4147-A177-3AD203B41FA5}">
                      <a16:colId xmlns:a16="http://schemas.microsoft.com/office/drawing/2014/main" val="3883194431"/>
                    </a:ext>
                  </a:extLst>
                </a:gridCol>
                <a:gridCol w="1137368">
                  <a:extLst>
                    <a:ext uri="{9D8B030D-6E8A-4147-A177-3AD203B41FA5}">
                      <a16:colId xmlns:a16="http://schemas.microsoft.com/office/drawing/2014/main" val="1794219624"/>
                    </a:ext>
                  </a:extLst>
                </a:gridCol>
              </a:tblGrid>
              <a:tr h="29921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25266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Add ipc messager at Lynx-API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07931"/>
                  </a:ext>
                </a:extLst>
              </a:tr>
              <a:tr h="278164">
                <a:tc>
                  <a:txBody>
                    <a:bodyPr/>
                    <a:lstStyle/>
                    <a:p>
                      <a:pPr algn="ctr"/>
                      <a:r>
                        <a:rPr lang="vi-V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Add ipc messager at Lynx-FW (CTC-FW)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56132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algn="ctr"/>
                      <a:r>
                        <a:rPr lang="vi-V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dirty="0"/>
                        <a:t>Add ring buffer at Lynx-API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3776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Add ring buffer at Lynx-FW (Use DRAM memory)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55927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vi-VN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Rules send/receive using ipc/ring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19098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vi-VN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Update C-API wrapper: send rules via Lynx-FW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381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vi-VN" sz="1200" dirty="0"/>
                        <a:t>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Update Lynx-FW: handle msg from C-API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99461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vi-VN" sz="1200" dirty="0"/>
                        <a:t>5.3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Update Lynx-FW: process msg, apply CPL Rules via </a:t>
                      </a:r>
                      <a:r>
                        <a:rPr lang="en-US" sz="1200" dirty="0"/>
                        <a:t>s</a:t>
                      </a:r>
                      <a:r>
                        <a:rPr lang="vi-VN" sz="1200" dirty="0"/>
                        <a:t>hare mem (pif access)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74009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vi-VN" sz="1200" dirty="0"/>
                        <a:t>5.4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Update CPL-FW: handle rules change/query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91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CAPI Architecture – </a:t>
            </a:r>
            <a:r>
              <a:rPr lang="en-US" sz="27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Solution#2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0" y="1337235"/>
            <a:ext cx="3968375" cy="3295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b="1" dirty="0">
                <a:solidFill>
                  <a:srgbClr val="FF0000"/>
                </a:solidFill>
                <a:cs typeface="Courier New" panose="02070309020205020404" pitchFamily="49" charset="0"/>
              </a:rPr>
              <a:t>(1)</a:t>
            </a:r>
            <a:endParaRPr lang="en-US" sz="1200" dirty="0"/>
          </a:p>
          <a:p>
            <a:pPr lvl="1"/>
            <a:r>
              <a:rPr lang="en-US" sz="1000" dirty="0"/>
              <a:t>D</a:t>
            </a:r>
            <a:r>
              <a:rPr lang="vi-VN" sz="1000" dirty="0"/>
              <a:t>efine a common ipc </a:t>
            </a:r>
            <a:r>
              <a:rPr lang="en-US" sz="1000" dirty="0"/>
              <a:t>msg (encoder/decoder rules to msg buffer).</a:t>
            </a:r>
          </a:p>
          <a:p>
            <a:pPr lvl="1"/>
            <a:r>
              <a:rPr lang="en-US" sz="1000" dirty="0"/>
              <a:t>Define a ring buffer to transfer data between API/FW</a:t>
            </a:r>
          </a:p>
          <a:p>
            <a:pPr lvl="2"/>
            <a:r>
              <a:rPr lang="en-US" sz="800" b="1" dirty="0">
                <a:solidFill>
                  <a:srgbClr val="FF0000"/>
                </a:solidFill>
              </a:rPr>
              <a:t>Via DRAM memory (</a:t>
            </a:r>
            <a:r>
              <a:rPr lang="en-US" sz="800" b="1" dirty="0" err="1">
                <a:solidFill>
                  <a:srgbClr val="FF0000"/>
                </a:solidFill>
              </a:rPr>
              <a:t>pif</a:t>
            </a:r>
            <a:r>
              <a:rPr lang="en-US" sz="800" b="1" dirty="0">
                <a:solidFill>
                  <a:srgbClr val="FF0000"/>
                </a:solidFill>
              </a:rPr>
              <a:t> read/write)</a:t>
            </a:r>
          </a:p>
          <a:p>
            <a:pPr lvl="2"/>
            <a:r>
              <a:rPr lang="en-US" sz="800" dirty="0"/>
              <a:t>Via Spare register</a:t>
            </a:r>
          </a:p>
          <a:p>
            <a:pPr lvl="1"/>
            <a:r>
              <a:rPr lang="en-US" sz="1000" dirty="0"/>
              <a:t>Rules, status send/receive via </a:t>
            </a:r>
            <a:r>
              <a:rPr lang="en-US" sz="1000" dirty="0" err="1"/>
              <a:t>ipc</a:t>
            </a:r>
            <a:r>
              <a:rPr lang="en-US" sz="1000" dirty="0"/>
              <a:t> + </a:t>
            </a:r>
            <a:r>
              <a:rPr lang="en-US" sz="1000" dirty="0" err="1"/>
              <a:t>ring_buffer</a:t>
            </a:r>
            <a:endParaRPr lang="en-US" sz="1000" dirty="0"/>
          </a:p>
          <a:p>
            <a:r>
              <a:rPr lang="en-US" sz="1200" b="1" dirty="0">
                <a:solidFill>
                  <a:srgbClr val="FF0000"/>
                </a:solidFill>
                <a:cs typeface="Courier New" panose="02070309020205020404" pitchFamily="49" charset="0"/>
              </a:rPr>
              <a:t>(2)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000" dirty="0"/>
              <a:t>Set/Get via spare register (NO CHANGE)</a:t>
            </a:r>
          </a:p>
          <a:p>
            <a:pPr lvl="1"/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 Most of update will be on CTC-FW/C-API.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5E771A-C256-5C40-A311-133F99046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1108" y="1479331"/>
            <a:ext cx="3844383" cy="2184837"/>
          </a:xfrm>
          <a:prstGeom prst="rect">
            <a:avLst/>
          </a:prstGeom>
        </p:spPr>
      </p:pic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156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CAPI Architecture – </a:t>
            </a:r>
            <a:r>
              <a:rPr lang="en-US" sz="27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Solution#2</a:t>
            </a: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F043D23-3F64-47D5-9808-1172F1FEC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84834"/>
              </p:ext>
            </p:extLst>
          </p:nvPr>
        </p:nvGraphicFramePr>
        <p:xfrm>
          <a:off x="577850" y="1451482"/>
          <a:ext cx="7836618" cy="278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4090105436"/>
                    </a:ext>
                  </a:extLst>
                </a:gridCol>
                <a:gridCol w="6146800">
                  <a:extLst>
                    <a:ext uri="{9D8B030D-6E8A-4147-A177-3AD203B41FA5}">
                      <a16:colId xmlns:a16="http://schemas.microsoft.com/office/drawing/2014/main" val="3883194431"/>
                    </a:ext>
                  </a:extLst>
                </a:gridCol>
                <a:gridCol w="1137368">
                  <a:extLst>
                    <a:ext uri="{9D8B030D-6E8A-4147-A177-3AD203B41FA5}">
                      <a16:colId xmlns:a16="http://schemas.microsoft.com/office/drawing/2014/main" val="1794219624"/>
                    </a:ext>
                  </a:extLst>
                </a:gridCol>
              </a:tblGrid>
              <a:tr h="29921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25266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Add ipc messager at Lynx-API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07931"/>
                  </a:ext>
                </a:extLst>
              </a:tr>
              <a:tr h="278164">
                <a:tc>
                  <a:txBody>
                    <a:bodyPr/>
                    <a:lstStyle/>
                    <a:p>
                      <a:pPr algn="ctr"/>
                      <a:r>
                        <a:rPr lang="vi-V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dirty="0"/>
                        <a:t>Add ipc messager at Lynx-FW (CTC-FW)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56132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algn="ctr"/>
                      <a:r>
                        <a:rPr lang="vi-V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dirty="0"/>
                        <a:t>Add ring buffer at Lynx-API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3776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Add ring buffer at Lynx-FW (Use DRAM memory)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55927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vi-VN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Rules send/receive using ipc/ring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19098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vi-VN" sz="1200" dirty="0"/>
                        <a:t>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Update C-API wrapper: send rules via Lynx-FW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381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vi-VN" sz="1200" dirty="0"/>
                        <a:t>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Update Lynx-FW: handle msg from C-API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99461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vi-VN" sz="1200" dirty="0"/>
                        <a:t>5.3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/>
                        <a:t>Update Lynx-FW: process msg, apply CPL Rules via </a:t>
                      </a:r>
                      <a:r>
                        <a:rPr lang="en-US" sz="1200" dirty="0"/>
                        <a:t>spare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74009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r>
                        <a:rPr lang="vi-VN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5.4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vi-VN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Update CPL-FW: handle rules change/query</a:t>
                      </a: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0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CAPI - FW IPC </a:t>
            </a:r>
            <a:endParaRPr lang="en-US" sz="27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F043D23-3F64-47D5-9808-1172F1FEC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96184"/>
              </p:ext>
            </p:extLst>
          </p:nvPr>
        </p:nvGraphicFramePr>
        <p:xfrm>
          <a:off x="577849" y="1263641"/>
          <a:ext cx="7836618" cy="278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4090105436"/>
                    </a:ext>
                  </a:extLst>
                </a:gridCol>
                <a:gridCol w="3612262">
                  <a:extLst>
                    <a:ext uri="{9D8B030D-6E8A-4147-A177-3AD203B41FA5}">
                      <a16:colId xmlns:a16="http://schemas.microsoft.com/office/drawing/2014/main" val="3883194431"/>
                    </a:ext>
                  </a:extLst>
                </a:gridCol>
                <a:gridCol w="3671906">
                  <a:extLst>
                    <a:ext uri="{9D8B030D-6E8A-4147-A177-3AD203B41FA5}">
                      <a16:colId xmlns:a16="http://schemas.microsoft.com/office/drawing/2014/main" val="1794219624"/>
                    </a:ext>
                  </a:extLst>
                </a:gridCol>
              </a:tblGrid>
              <a:tr h="29921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25266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hsc_bundle_start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07931"/>
                  </a:ext>
                </a:extLst>
              </a:tr>
              <a:tr h="278164">
                <a:tc>
                  <a:txBody>
                    <a:bodyPr/>
                    <a:lstStyle/>
                    <a:p>
                      <a:pPr algn="ctr"/>
                      <a:r>
                        <a:rPr lang="vi-V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56132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algn="ctr"/>
                      <a:r>
                        <a:rPr lang="vi-V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53776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55927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vi-VN" sz="12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19098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22381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99461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574009"/>
                  </a:ext>
                </a:extLst>
              </a:tr>
              <a:tr h="276194">
                <a:tc>
                  <a:txBody>
                    <a:bodyPr/>
                    <a:lstStyle/>
                    <a:p>
                      <a:pPr marL="0" indent="0" algn="r">
                        <a:buFontTx/>
                        <a:buNone/>
                      </a:pP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8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8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57605F3-C19B-D34D-B235-53CDC02B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ANLT ACC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C520C-FB7B-4064-BBC9-B8914ECB468A}"/>
              </a:ext>
            </a:extLst>
          </p:cNvPr>
          <p:cNvSpPr txBox="1"/>
          <p:nvPr/>
        </p:nvSpPr>
        <p:spPr>
          <a:xfrm>
            <a:off x="345911" y="3402106"/>
            <a:ext cx="2807424" cy="3966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1200" i="1" dirty="0"/>
              <a:t>more detail at </a:t>
            </a:r>
            <a:r>
              <a:rPr lang="en-US" sz="1200" i="1" dirty="0">
                <a:hlinkClick r:id="rId2"/>
              </a:rPr>
              <a:t>(proposal from </a:t>
            </a:r>
            <a:r>
              <a:rPr lang="en-US" sz="1200" i="1" dirty="0" err="1">
                <a:hlinkClick r:id="rId2"/>
              </a:rPr>
              <a:t>MikeT</a:t>
            </a:r>
            <a:r>
              <a:rPr lang="en-US" sz="1200" i="1" dirty="0">
                <a:hlinkClick r:id="rId2"/>
              </a:rPr>
              <a:t>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65462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0C31-4C9F-4854-AC9B-E734BAAF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dirty="0"/>
              <a:t>AN/LT at both Host and Line side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657C558-AAF0-4119-8CF3-518E513EC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0" y="1337235"/>
            <a:ext cx="3867523" cy="3295487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1" indent="-228600" defTabSz="914400">
              <a:buFont typeface="Wingdings" panose="05000000000000000000" pitchFamily="2" charset="2"/>
              <a:buChar char="q"/>
            </a:pPr>
            <a:r>
              <a:rPr lang="en-US" sz="800" dirty="0">
                <a:sym typeface="Wingdings" panose="05000000000000000000" pitchFamily="2" charset="2"/>
              </a:rPr>
              <a:t>Configure: PAM4 (NRZ), AN/LT Re-timer Bundle (or Gearbox Bundle) for Ethernet Service</a:t>
            </a:r>
          </a:p>
          <a:p>
            <a:pPr lvl="1" indent="-228600" defTabSz="914400">
              <a:buFont typeface="Wingdings" panose="05000000000000000000" pitchFamily="2" charset="2"/>
              <a:buChar char="q"/>
            </a:pPr>
            <a:r>
              <a:rPr lang="en-US" sz="800" dirty="0">
                <a:sym typeface="Wingdings" panose="05000000000000000000" pitchFamily="2" charset="2"/>
              </a:rPr>
              <a:t>Assume: Plug Lynx#1 into Switch#1 and then plug Lynx#2 into Switch#2</a:t>
            </a:r>
            <a:endParaRPr lang="en-US" sz="800" dirty="0"/>
          </a:p>
          <a:p>
            <a:pPr lvl="1" indent="-228600" defTabSz="914400">
              <a:buFont typeface="Wingdings" panose="05000000000000000000" pitchFamily="2" charset="2"/>
              <a:buChar char="q"/>
            </a:pPr>
            <a:r>
              <a:rPr lang="en-US" sz="800" dirty="0"/>
              <a:t>Configure sequence:</a:t>
            </a:r>
          </a:p>
          <a:p>
            <a:pPr lvl="2">
              <a:buFontTx/>
              <a:buChar char="-"/>
            </a:pPr>
            <a:r>
              <a:rPr lang="en-US" sz="1000" dirty="0"/>
              <a:t>Lynx#1: Power up</a:t>
            </a:r>
          </a:p>
          <a:p>
            <a:pPr lvl="2">
              <a:buFontTx/>
              <a:buChar char="-"/>
            </a:pPr>
            <a:r>
              <a:rPr lang="en-US" sz="1000" dirty="0"/>
              <a:t>Lynx#1: Line/Host TX PLL ref from ERU (system clock)</a:t>
            </a:r>
          </a:p>
          <a:p>
            <a:pPr lvl="2">
              <a:buFontTx/>
              <a:buChar char="-"/>
            </a:pPr>
            <a:r>
              <a:rPr lang="en-US" sz="1000" dirty="0"/>
              <a:t>Lynx#1: Configure Host and Line ANLT Bundle with default abilities.</a:t>
            </a:r>
            <a:endParaRPr lang="en-US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>
              <a:buFontTx/>
              <a:buChar char="-"/>
            </a:pPr>
            <a:r>
              <a:rPr lang="en-US" sz="1000" dirty="0">
                <a:sym typeface="Wingdings" panose="05000000000000000000" pitchFamily="2" charset="2"/>
              </a:rPr>
              <a:t>Lynx#1: Line TX/RX: configure abilities = </a:t>
            </a:r>
            <a:r>
              <a:rPr lang="en-US" sz="1000" dirty="0">
                <a:solidFill>
                  <a:schemeClr val="accent6"/>
                </a:solidFill>
                <a:sym typeface="Wingdings" panose="05000000000000000000" pitchFamily="2" charset="2"/>
              </a:rPr>
              <a:t>4x100G</a:t>
            </a:r>
            <a:r>
              <a:rPr lang="en-US" sz="1000" dirty="0">
                <a:sym typeface="Wingdings" panose="05000000000000000000" pitchFamily="2" charset="2"/>
              </a:rPr>
              <a:t>, 4x50G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r>
              <a:rPr lang="en-US" sz="1000" dirty="0">
                <a:sym typeface="Wingdings" panose="05000000000000000000" pitchFamily="2" charset="2"/>
              </a:rPr>
              <a:t> AN/LT restart</a:t>
            </a:r>
          </a:p>
          <a:p>
            <a:pPr lvl="2">
              <a:buFontTx/>
              <a:buChar char="-"/>
            </a:pPr>
            <a:r>
              <a:rPr lang="en-US" sz="1000" dirty="0"/>
              <a:t>Lynx#1: Line RX/TX: AN ??, LT ??, DSP ??</a:t>
            </a:r>
          </a:p>
          <a:p>
            <a:pPr lvl="2">
              <a:buFontTx/>
              <a:buChar char="-"/>
            </a:pPr>
            <a:r>
              <a:rPr lang="en-US" sz="1000" dirty="0"/>
              <a:t>Lynx#2: Power up</a:t>
            </a:r>
          </a:p>
          <a:p>
            <a:pPr lvl="2">
              <a:buFontTx/>
              <a:buChar char="-"/>
            </a:pPr>
            <a:r>
              <a:rPr lang="en-US" sz="1000" dirty="0"/>
              <a:t>Lynx#2: Line/Host TX PLL ref from ERU (system clock)</a:t>
            </a:r>
          </a:p>
          <a:p>
            <a:pPr lvl="2">
              <a:buFontTx/>
              <a:buChar char="-"/>
            </a:pPr>
            <a:r>
              <a:rPr lang="en-US" sz="1000" dirty="0"/>
              <a:t>Lynx#2: Configure Host and Line ANLT Bundle with default abilities.</a:t>
            </a:r>
          </a:p>
          <a:p>
            <a:pPr lvl="2">
              <a:buFontTx/>
              <a:buChar char="-"/>
            </a:pPr>
            <a:r>
              <a:rPr lang="en-US" sz="1000" dirty="0"/>
              <a:t>Lynx#2: Host TX/RX: AN up, LT up, DSP up (Switch#2 </a:t>
            </a:r>
            <a:r>
              <a:rPr lang="en-US" sz="1000" dirty="0">
                <a:sym typeface="Wingdings" panose="05000000000000000000" pitchFamily="2" charset="2"/>
              </a:rPr>
              <a:t> Lynx#2),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4x50G</a:t>
            </a:r>
          </a:p>
          <a:p>
            <a:pPr lvl="2">
              <a:buFontTx/>
              <a:buChar char="-"/>
            </a:pPr>
            <a:r>
              <a:rPr lang="en-US" sz="1000" dirty="0">
                <a:sym typeface="Wingdings" panose="05000000000000000000" pitchFamily="2" charset="2"/>
              </a:rPr>
              <a:t>Lynx#2: Line TX/RX configure AN abilities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= 4x50G, </a:t>
            </a:r>
            <a:r>
              <a:rPr lang="en-US" sz="1000" dirty="0">
                <a:sym typeface="Wingdings" panose="05000000000000000000" pitchFamily="2" charset="2"/>
              </a:rPr>
              <a:t>Restart AN/LT at Line side</a:t>
            </a:r>
            <a:endParaRPr lang="en-US" sz="1000" dirty="0"/>
          </a:p>
          <a:p>
            <a:pPr lvl="2">
              <a:buFontTx/>
              <a:buChar char="-"/>
            </a:pPr>
            <a:r>
              <a:rPr lang="en-US" sz="1000" dirty="0"/>
              <a:t>Lynx#2: Line TX/RX: AN up, LT up, DSP up (Lynx#2 </a:t>
            </a:r>
            <a:r>
              <a:rPr lang="en-US" sz="1000" dirty="0">
                <a:sym typeface="Wingdings" panose="05000000000000000000" pitchFamily="2" charset="2"/>
              </a:rPr>
              <a:t> Lynx#1),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4x50G</a:t>
            </a:r>
            <a:endParaRPr lang="en-US" sz="1000" dirty="0">
              <a:solidFill>
                <a:srgbClr val="FF0000"/>
              </a:solidFill>
            </a:endParaRPr>
          </a:p>
          <a:p>
            <a:pPr lvl="2">
              <a:buFontTx/>
              <a:buChar char="-"/>
            </a:pPr>
            <a:r>
              <a:rPr lang="en-US" sz="1000" dirty="0"/>
              <a:t>Lynx#1: Line TX/RX: AN up, LT up, DSP up (Lynx#2 </a:t>
            </a:r>
            <a:r>
              <a:rPr lang="en-US" sz="1000" dirty="0">
                <a:sym typeface="Wingdings" panose="05000000000000000000" pitchFamily="2" charset="2"/>
              </a:rPr>
              <a:t> Lynx#1),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4x50G</a:t>
            </a:r>
          </a:p>
          <a:p>
            <a:pPr lvl="2">
              <a:buFontTx/>
              <a:buChar char="-"/>
            </a:pPr>
            <a:r>
              <a:rPr lang="en-US" sz="1000" dirty="0">
                <a:sym typeface="Wingdings" panose="05000000000000000000" pitchFamily="2" charset="2"/>
              </a:rPr>
              <a:t>Lynx#1: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detect Host/Line AN abilities mismatch, Host side is 4x100G, Line side is 4x50G</a:t>
            </a:r>
          </a:p>
          <a:p>
            <a:pPr lvl="2">
              <a:buFontTx/>
              <a:buChar char="-"/>
            </a:pPr>
            <a:r>
              <a:rPr lang="en-US" sz="1000" dirty="0">
                <a:sym typeface="Wingdings" panose="05000000000000000000" pitchFamily="2" charset="2"/>
              </a:rPr>
              <a:t>Lynx#1: Host TX/RX: configure abilities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 = 4x50G. </a:t>
            </a:r>
            <a:r>
              <a:rPr lang="en-US" sz="1000" dirty="0"/>
              <a:t>AN/LT restart</a:t>
            </a:r>
          </a:p>
          <a:p>
            <a:pPr lvl="2">
              <a:buFontTx/>
              <a:buChar char="-"/>
            </a:pPr>
            <a:r>
              <a:rPr lang="en-US" sz="1000" dirty="0"/>
              <a:t>Lynx#1: Host TX/RX: AN up, LT up, DSP up (Lynx#1 </a:t>
            </a:r>
            <a:r>
              <a:rPr lang="en-US" sz="1000" dirty="0">
                <a:sym typeface="Wingdings" panose="05000000000000000000" pitchFamily="2" charset="2"/>
              </a:rPr>
              <a:t> Lynx#2),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4x50G</a:t>
            </a:r>
          </a:p>
          <a:p>
            <a:pPr lvl="2">
              <a:buFontTx/>
              <a:buChar char="-"/>
            </a:pPr>
            <a:r>
              <a:rPr lang="en-US" sz="1000" dirty="0">
                <a:sym typeface="Wingdings" panose="05000000000000000000" pitchFamily="2" charset="2"/>
              </a:rPr>
              <a:t>AN/LT Done with system clock.</a:t>
            </a:r>
          </a:p>
          <a:p>
            <a:pPr lvl="2">
              <a:buFontTx/>
              <a:buChar char="-"/>
            </a:pPr>
            <a:r>
              <a:rPr lang="en-US" sz="1000" dirty="0">
                <a:solidFill>
                  <a:srgbClr val="C00000"/>
                </a:solidFill>
                <a:sym typeface="Wingdings" panose="05000000000000000000" pitchFamily="2" charset="2"/>
              </a:rPr>
              <a:t>Lynx#1,2: Line/Host PLL ref from FLL. (Switch clock source from system to RX source). Expect: AN/LT must not re-start on Switch #1,2 and Lynx#1,2(3)</a:t>
            </a:r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0E1012-BD04-4F48-9B82-9CDB329E3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63" y="1337235"/>
            <a:ext cx="3140562" cy="3271419"/>
          </a:xfrm>
          <a:prstGeom prst="rect">
            <a:avLst/>
          </a:prstGeom>
        </p:spPr>
      </p:pic>
      <p:grpSp>
        <p:nvGrpSpPr>
          <p:cNvPr id="31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0181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0E48FEA-5300-4691-9CEC-C30A98DDC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79" y="1618775"/>
            <a:ext cx="7589520" cy="1097280"/>
          </a:xfrm>
        </p:spPr>
        <p:txBody>
          <a:bodyPr/>
          <a:lstStyle/>
          <a:p>
            <a:r>
              <a:rPr lang="en-US" dirty="0"/>
              <a:t>LYNX 800/400 API/FW Architecture</a:t>
            </a:r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4F49F08-9E45-4D00-9E69-964EE3FE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Feb/23/2022</a:t>
            </a:r>
          </a:p>
        </p:txBody>
      </p:sp>
    </p:spTree>
    <p:extLst>
      <p:ext uri="{BB962C8B-B14F-4D97-AF65-F5344CB8AC3E}">
        <p14:creationId xmlns:p14="http://schemas.microsoft.com/office/powerpoint/2010/main" val="122810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9CF20D3-E1A9-49A3-8EF0-4AEAE156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</p:spPr>
        <p:txBody>
          <a:bodyPr/>
          <a:lstStyle/>
          <a:p>
            <a:r>
              <a:rPr lang="en-US" dirty="0"/>
              <a:t>CTC-Firmware state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F62D32B-4CA8-4602-A035-DE6DE721CA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0111" y="1411797"/>
            <a:ext cx="2685844" cy="3291840"/>
          </a:xfrm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1100" dirty="0"/>
              <a:t>Step A#1: Start AN with CAPS from user and latched RX_CAPS_HOST from Link Partner.</a:t>
            </a:r>
          </a:p>
          <a:p>
            <a:r>
              <a:rPr lang="en-US" sz="1100" dirty="0"/>
              <a:t>Step A#2: Start AN with CAPS from user and latched RX_CAPS_LINE from Link Partner.</a:t>
            </a:r>
          </a:p>
          <a:p>
            <a:r>
              <a:rPr lang="en-US" sz="1100" dirty="0"/>
              <a:t>Step A#3: Find HCD (RX_CAPS_HOST &amp; RX_CAPS_LINE)</a:t>
            </a:r>
          </a:p>
          <a:p>
            <a:pPr lvl="1"/>
            <a:r>
              <a:rPr lang="en-US" sz="800" dirty="0">
                <a:solidFill>
                  <a:srgbClr val="FF0000"/>
                </a:solidFill>
              </a:rPr>
              <a:t>May move to A#1 if can not have HCD??</a:t>
            </a:r>
          </a:p>
          <a:p>
            <a:endParaRPr lang="en-US" sz="110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2072ED1-4C61-4DCF-A4C5-9930B2449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6462" y="1411797"/>
            <a:ext cx="3780271" cy="3291840"/>
          </a:xfrm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US" sz="1000" dirty="0"/>
              <a:t>STEP B#0: Set up ANLT run at LINE and disable ANLT at HOST</a:t>
            </a:r>
          </a:p>
          <a:p>
            <a:r>
              <a:rPr lang="en-US" sz="1000" dirty="0"/>
              <a:t>STEP B#1 If LINE SIDE ANLT done, then start to ANLT handshake at HOST</a:t>
            </a:r>
          </a:p>
          <a:p>
            <a:pPr lvl="1"/>
            <a:r>
              <a:rPr lang="en-US" sz="700" dirty="0"/>
              <a:t>If LINE ANLT can not be done </a:t>
            </a:r>
            <a:r>
              <a:rPr lang="vi-VN" sz="700" dirty="0"/>
              <a:t>and HCD mismatch </a:t>
            </a:r>
            <a:r>
              <a:rPr lang="en-US" sz="700" dirty="0">
                <a:solidFill>
                  <a:srgbClr val="FF0000"/>
                </a:solidFill>
                <a:sym typeface="Wingdings" panose="05000000000000000000" pitchFamily="2" charset="2"/>
              </a:rPr>
              <a:t> Back to Step#A1</a:t>
            </a:r>
            <a:endParaRPr lang="en-US" sz="700" dirty="0">
              <a:solidFill>
                <a:srgbClr val="FF0000"/>
              </a:solidFill>
            </a:endParaRPr>
          </a:p>
          <a:p>
            <a:r>
              <a:rPr lang="en-US" sz="1000" dirty="0"/>
              <a:t>STEP B#2: Wait ANLT done at HOST and LTX  use PRBS-Y</a:t>
            </a:r>
          </a:p>
          <a:p>
            <a:pPr lvl="1"/>
            <a:r>
              <a:rPr lang="en-US" sz="700" dirty="0"/>
              <a:t>If HOST ANLT can not be done</a:t>
            </a:r>
            <a:r>
              <a:rPr lang="vi-VN" sz="700" dirty="0"/>
              <a:t> and HDC </a:t>
            </a:r>
            <a:r>
              <a:rPr lang="en-US" sz="700" dirty="0"/>
              <a:t>mismatch </a:t>
            </a:r>
            <a:r>
              <a:rPr lang="en-US" sz="700" dirty="0">
                <a:solidFill>
                  <a:srgbClr val="FF0000"/>
                </a:solidFill>
                <a:sym typeface="Wingdings" panose="05000000000000000000" pitchFamily="2" charset="2"/>
              </a:rPr>
              <a:t> Back to Step#A1</a:t>
            </a:r>
            <a:endParaRPr lang="en-US" sz="700" dirty="0">
              <a:solidFill>
                <a:srgbClr val="FF0000"/>
              </a:solidFill>
            </a:endParaRPr>
          </a:p>
          <a:p>
            <a:r>
              <a:rPr lang="en-US" sz="1000" dirty="0"/>
              <a:t>STEP B#3 LRX check PRBS-Y to be sync in 50ms</a:t>
            </a:r>
          </a:p>
          <a:p>
            <a:r>
              <a:rPr lang="en-US" sz="1000" dirty="0"/>
              <a:t>STEP B#4: Wait LRX PRBS-13 pattern sync mean remote LTX switch FLL done, move to STEP B#5</a:t>
            </a:r>
          </a:p>
          <a:p>
            <a:r>
              <a:rPr lang="en-US" sz="1000" dirty="0"/>
              <a:t>STEP B#5 HTX FLL, and waiting to FLL done and move to STEP B#6</a:t>
            </a:r>
          </a:p>
          <a:p>
            <a:r>
              <a:rPr lang="en-US" sz="1000" dirty="0"/>
              <a:t>STEP B#6 HTX FLL done, then move to STEP B#7 to PRBS off</a:t>
            </a:r>
          </a:p>
          <a:p>
            <a:r>
              <a:rPr lang="en-US" sz="1000" dirty="0"/>
              <a:t>STEP B#7 PRBS off and traffic PCS will be active</a:t>
            </a:r>
          </a:p>
          <a:p>
            <a:r>
              <a:rPr lang="en-US" sz="1000" dirty="0"/>
              <a:t>STEP B#8 DONE, </a:t>
            </a:r>
            <a:r>
              <a:rPr lang="en-US" sz="1000" dirty="0">
                <a:solidFill>
                  <a:srgbClr val="FF0000"/>
                </a:solidFill>
              </a:rPr>
              <a:t>If any failure </a:t>
            </a:r>
            <a:r>
              <a:rPr 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 Try to Step B#0 first…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3284B86-CD34-4D37-B647-F1EC95DFE95A}"/>
              </a:ext>
            </a:extLst>
          </p:cNvPr>
          <p:cNvSpPr txBox="1">
            <a:spLocks/>
          </p:cNvSpPr>
          <p:nvPr/>
        </p:nvSpPr>
        <p:spPr>
          <a:xfrm>
            <a:off x="87268" y="1411797"/>
            <a:ext cx="1333865" cy="3291840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100" dirty="0"/>
              <a:t>CTC power-up</a:t>
            </a:r>
          </a:p>
          <a:p>
            <a:pPr lvl="1" defTabSz="914378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800" dirty="0"/>
              <a:t>Load CTC-FW</a:t>
            </a:r>
          </a:p>
          <a:p>
            <a:pPr marL="0" indent="0">
              <a:buNone/>
            </a:pPr>
            <a:endParaRPr lang="en-US" sz="800" dirty="0">
              <a:solidFill>
                <a:srgbClr val="FF0000"/>
              </a:solidFill>
            </a:endParaRPr>
          </a:p>
          <a:p>
            <a:endParaRPr lang="en-US" sz="11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4ABFA8F-A065-40B5-AE07-0125AAC19EE4}"/>
              </a:ext>
            </a:extLst>
          </p:cNvPr>
          <p:cNvSpPr/>
          <p:nvPr/>
        </p:nvSpPr>
        <p:spPr>
          <a:xfrm>
            <a:off x="1593409" y="2844669"/>
            <a:ext cx="311615" cy="27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0CA1547-A1B0-494A-B093-037170EBF484}"/>
              </a:ext>
            </a:extLst>
          </p:cNvPr>
          <p:cNvSpPr/>
          <p:nvPr/>
        </p:nvSpPr>
        <p:spPr>
          <a:xfrm>
            <a:off x="4845401" y="2844669"/>
            <a:ext cx="311615" cy="27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3B0271-8921-4858-A1B8-7F0DAB08AB6F}"/>
              </a:ext>
            </a:extLst>
          </p:cNvPr>
          <p:cNvSpPr/>
          <p:nvPr/>
        </p:nvSpPr>
        <p:spPr>
          <a:xfrm>
            <a:off x="2040112" y="1042696"/>
            <a:ext cx="7016621" cy="27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Auto-Run if see bit </a:t>
            </a:r>
            <a:r>
              <a:rPr lang="en-US" sz="1350"/>
              <a:t>is trigger!</a:t>
            </a:r>
          </a:p>
        </p:txBody>
      </p:sp>
    </p:spTree>
    <p:extLst>
      <p:ext uri="{BB962C8B-B14F-4D97-AF65-F5344CB8AC3E}">
        <p14:creationId xmlns:p14="http://schemas.microsoft.com/office/powerpoint/2010/main" val="2387374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9CF20D3-E1A9-49A3-8EF0-4AEAE156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06" y="273844"/>
            <a:ext cx="8458200" cy="822960"/>
          </a:xfrm>
        </p:spPr>
        <p:txBody>
          <a:bodyPr/>
          <a:lstStyle/>
          <a:p>
            <a:r>
              <a:rPr lang="en-US" dirty="0"/>
              <a:t>CTC-Firmware state</a:t>
            </a:r>
          </a:p>
        </p:txBody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49399B1B-C2D9-41C5-B6F2-E6C18836B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67" y="0"/>
            <a:ext cx="21226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1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4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Lynx MCU Architecture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0" y="1266285"/>
            <a:ext cx="3006288" cy="3295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Lynx 400 is one CTC die, Lynx 800 is two CTC dies.</a:t>
            </a:r>
          </a:p>
          <a:p>
            <a:r>
              <a:rPr lang="en-US" sz="1200" dirty="0"/>
              <a:t>One CTC die includes:</a:t>
            </a:r>
          </a:p>
          <a:p>
            <a:pPr lvl="1"/>
            <a:r>
              <a:rPr lang="en-US" sz="1000" dirty="0"/>
              <a:t>1x Core (CTC) MCU</a:t>
            </a:r>
          </a:p>
          <a:p>
            <a:pPr lvl="1"/>
            <a:r>
              <a:rPr lang="en-US" sz="1000" dirty="0"/>
              <a:t>4x IP (Capella) MCU</a:t>
            </a:r>
          </a:p>
          <a:p>
            <a:r>
              <a:rPr lang="en-US" sz="1200" dirty="0"/>
              <a:t>Host can access Core/IP via:</a:t>
            </a:r>
          </a:p>
          <a:p>
            <a:pPr lvl="1"/>
            <a:r>
              <a:rPr lang="en-US" sz="1000" dirty="0"/>
              <a:t>MDIO: Direct access to Core/IP register</a:t>
            </a:r>
          </a:p>
          <a:p>
            <a:pPr lvl="1"/>
            <a:r>
              <a:rPr lang="en-US" sz="1000" dirty="0"/>
              <a:t>I2C: Direct access to Core, indirect access to IP (see for more detail in …).</a:t>
            </a:r>
          </a:p>
          <a:p>
            <a:r>
              <a:rPr lang="en-US" sz="1200" dirty="0"/>
              <a:t>The FW can be downloaded via:</a:t>
            </a:r>
          </a:p>
          <a:p>
            <a:pPr lvl="1"/>
            <a:r>
              <a:rPr lang="en-US" sz="1000" dirty="0"/>
              <a:t>MDIO/I2C</a:t>
            </a:r>
          </a:p>
          <a:p>
            <a:pPr lvl="1"/>
            <a:r>
              <a:rPr lang="en-US" sz="1000" dirty="0"/>
              <a:t>EEPROM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5E771A-C256-5C40-A311-133F99046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0286" y="994730"/>
            <a:ext cx="3727812" cy="3604036"/>
          </a:xfrm>
          <a:prstGeom prst="rect">
            <a:avLst/>
          </a:prstGeom>
        </p:spPr>
      </p:pic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9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Indirect Access </a:t>
            </a:r>
            <a:r>
              <a:rPr lang="en-US" sz="2700" dirty="0"/>
              <a:t>T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CPL IP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1" y="1337235"/>
            <a:ext cx="3006288" cy="3295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MDIO mode: The Host can access direct to Core/IPs (</a:t>
            </a:r>
            <a:r>
              <a:rPr lang="en-US" sz="1200" dirty="0">
                <a:solidFill>
                  <a:srgbClr val="FF0000"/>
                </a:solidFill>
              </a:rPr>
              <a:t>MDIO Address Start-End</a:t>
            </a:r>
            <a:r>
              <a:rPr lang="en-US" sz="1200" dirty="0"/>
              <a:t>)</a:t>
            </a:r>
          </a:p>
          <a:p>
            <a:r>
              <a:rPr lang="en-US" sz="1200" dirty="0"/>
              <a:t>I2C mode: The Host will access to</a:t>
            </a:r>
          </a:p>
          <a:p>
            <a:pPr lvl="1"/>
            <a:r>
              <a:rPr lang="en-US" sz="1000" dirty="0"/>
              <a:t>Direct to Core (CTC)</a:t>
            </a:r>
          </a:p>
          <a:p>
            <a:pPr lvl="1"/>
            <a:r>
              <a:rPr lang="en-US" sz="1000" dirty="0"/>
              <a:t>Indirect to IPs (Capella) via I2C tunnel. (The address space in the </a:t>
            </a:r>
            <a:r>
              <a:rPr lang="en-US" sz="1000" dirty="0">
                <a:highlight>
                  <a:srgbClr val="FFFF00"/>
                </a:highlight>
              </a:rPr>
              <a:t>yellow area</a:t>
            </a:r>
            <a:r>
              <a:rPr lang="en-US" sz="1000" dirty="0"/>
              <a:t>)</a:t>
            </a:r>
          </a:p>
          <a:p>
            <a:r>
              <a:rPr lang="en-US" sz="1200" dirty="0"/>
              <a:t>I2C tunnel: </a:t>
            </a:r>
          </a:p>
          <a:p>
            <a:pPr lvl="1"/>
            <a:r>
              <a:rPr lang="en-US" sz="1000" dirty="0"/>
              <a:t>The Core FW supports a mechanic to access to the CPL address space.</a:t>
            </a:r>
          </a:p>
          <a:p>
            <a:pPr lvl="1"/>
            <a:r>
              <a:rPr lang="en-US" sz="1000" dirty="0"/>
              <a:t>One action read/write needs around 9 steps access to Core MCU.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</a:rPr>
              <a:t>This is ready slow compare with the access directly.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</a:rPr>
              <a:t>Rules apply: MDIO &lt;&gt; I2C</a:t>
            </a:r>
          </a:p>
          <a:p>
            <a:pPr marL="342900" lvl="2" indent="0">
              <a:buNone/>
            </a:pPr>
            <a:endParaRPr lang="en-US" sz="800" dirty="0"/>
          </a:p>
          <a:p>
            <a:pPr marL="342900" lvl="2" indent="0">
              <a:buNone/>
            </a:pPr>
            <a:endParaRPr lang="en-US" sz="800" dirty="0"/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5E771A-C256-5C40-A311-133F99046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825" y="1411572"/>
            <a:ext cx="2295544" cy="3067050"/>
          </a:xfrm>
          <a:prstGeom prst="rect">
            <a:avLst/>
          </a:prstGeom>
        </p:spPr>
      </p:pic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3">
            <a:extLst>
              <a:ext uri="{FF2B5EF4-FFF2-40B4-BE49-F238E27FC236}">
                <a16:creationId xmlns:a16="http://schemas.microsoft.com/office/drawing/2014/main" id="{F50555DC-3066-4204-87D5-6D57FA3C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220" y="1411571"/>
            <a:ext cx="3172312" cy="306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68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FW Download Methodology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9203" y="1252682"/>
            <a:ext cx="3752504" cy="3295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Direct download to IRAM/DRAM:</a:t>
            </a:r>
          </a:p>
          <a:p>
            <a:pPr lvl="1"/>
            <a:r>
              <a:rPr lang="en-US" sz="1000" dirty="0"/>
              <a:t>The Host will write the FW image direct to </a:t>
            </a:r>
            <a:r>
              <a:rPr lang="vi-VN" sz="1000" dirty="0"/>
              <a:t>Core MCU.</a:t>
            </a:r>
          </a:p>
          <a:p>
            <a:pPr lvl="1"/>
            <a:r>
              <a:rPr lang="vi-VN" sz="1000" dirty="0"/>
              <a:t>The Core FW </a:t>
            </a:r>
            <a:r>
              <a:rPr lang="en-US" sz="1000" dirty="0"/>
              <a:t>will broadcast CPL FW to all CPL IPs MCU.</a:t>
            </a:r>
            <a:endParaRPr lang="vi-VN" sz="1000" dirty="0"/>
          </a:p>
          <a:p>
            <a:pPr lvl="1"/>
            <a:r>
              <a:rPr lang="vi-VN" sz="1000" dirty="0"/>
              <a:t>Do again for the die#2 in case of Lynx 800 (two CTC dies).</a:t>
            </a:r>
            <a:endParaRPr lang="en-US" sz="1000" dirty="0"/>
          </a:p>
          <a:p>
            <a:r>
              <a:rPr lang="en-US" sz="1200" dirty="0"/>
              <a:t>Load FW from EEPROM:</a:t>
            </a:r>
          </a:p>
          <a:p>
            <a:pPr lvl="1"/>
            <a:r>
              <a:rPr lang="vi-VN" sz="1000" dirty="0"/>
              <a:t>Burn FW </a:t>
            </a:r>
            <a:r>
              <a:rPr lang="en-US" sz="1000" dirty="0"/>
              <a:t>image to EEPROM</a:t>
            </a:r>
          </a:p>
          <a:p>
            <a:pPr lvl="1"/>
            <a:r>
              <a:rPr lang="en-US" sz="1000" dirty="0"/>
              <a:t>Trigger to load FW from EEPROM to IRAM/DRAM (do the same on two dies).</a:t>
            </a:r>
          </a:p>
          <a:p>
            <a:r>
              <a:rPr lang="en-US" sz="1200" dirty="0"/>
              <a:t>FW image: CTC FW and CPL</a:t>
            </a:r>
            <a:r>
              <a:rPr lang="vi-VN" sz="1200" dirty="0"/>
              <a:t> FW</a:t>
            </a:r>
            <a:r>
              <a:rPr lang="en-US" sz="1200" dirty="0"/>
              <a:t> in one image.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5E771A-C256-5C40-A311-133F99046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271" y="1252682"/>
            <a:ext cx="2019300" cy="3067050"/>
          </a:xfrm>
          <a:prstGeom prst="rect">
            <a:avLst/>
          </a:prstGeom>
        </p:spPr>
      </p:pic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8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3728158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FW Architecture – </a:t>
            </a:r>
            <a:r>
              <a:rPr lang="vi-VN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MCU Boot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1" y="1337235"/>
            <a:ext cx="3728157" cy="32954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vi-VN" sz="1500" dirty="0"/>
              <a:t>EEPROM with SPI mux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vi-VN" sz="1500" dirty="0"/>
              <a:t>EEPROM by SPI tri-state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vi-VN" sz="1500" dirty="0"/>
              <a:t>EEPROM through PAM DSP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vi-VN" sz="1500" dirty="0"/>
              <a:t>Direct to IRAM/DRAM</a:t>
            </a:r>
            <a:endParaRPr lang="en-US" sz="1500" dirty="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51" name="Isosceles Triangle 3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0649E25-078B-43F5-9A08-7A9CABC6DEF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tretch/>
        </p:blipFill>
        <p:spPr>
          <a:xfrm>
            <a:off x="3901440" y="501775"/>
            <a:ext cx="4662434" cy="4239134"/>
          </a:xfrm>
          <a:prstGeom prst="rect">
            <a:avLst/>
          </a:prstGeom>
        </p:spPr>
      </p:pic>
      <p:grpSp>
        <p:nvGrpSpPr>
          <p:cNvPr id="53" name="Group 38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822960"/>
            <a:chOff x="11094720" y="0"/>
            <a:chExt cx="1097280" cy="109728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69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CAPI Architecture – API layering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0" y="1252682"/>
            <a:ext cx="3006288" cy="32954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CAPI is one API interface intend to can support multiple products.</a:t>
            </a:r>
          </a:p>
          <a:p>
            <a:r>
              <a:rPr lang="en-US" sz="1200" dirty="0"/>
              <a:t>Lynx API has two main layers:</a:t>
            </a:r>
          </a:p>
          <a:p>
            <a:pPr lvl="1"/>
            <a:r>
              <a:rPr lang="en-US" sz="800" dirty="0"/>
              <a:t>CAPI: Interface to customer.</a:t>
            </a:r>
          </a:p>
          <a:p>
            <a:pPr lvl="1"/>
            <a:r>
              <a:rPr lang="en-US" sz="800" dirty="0"/>
              <a:t>CTC/CPL Implementation layer: Adaption on top CPL API and direct setup the CTC/CPL.</a:t>
            </a:r>
          </a:p>
          <a:p>
            <a:pPr lvl="1"/>
            <a:r>
              <a:rPr lang="en-US" sz="800" dirty="0"/>
              <a:t>CTC API: API will communicate to CTC FW and ASIC.</a:t>
            </a:r>
          </a:p>
          <a:p>
            <a:pPr lvl="1"/>
            <a:r>
              <a:rPr lang="en-US" sz="800" dirty="0"/>
              <a:t>CPL API: All the same and will get from CPL release package. This will communicate direct to CPL FW and ASIC.</a:t>
            </a:r>
            <a:endParaRPr lang="vi-VN" sz="800" dirty="0"/>
          </a:p>
          <a:p>
            <a:r>
              <a:rPr lang="vi-VN" sz="1200" dirty="0"/>
              <a:t>Lynx API code size: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5E771A-C256-5C40-A311-133F99046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99" y="1226714"/>
            <a:ext cx="3844387" cy="3187137"/>
          </a:xfrm>
          <a:prstGeom prst="rect">
            <a:avLst/>
          </a:prstGeom>
        </p:spPr>
      </p:pic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3" name="Table Placeholder">
            <a:extLst>
              <a:ext uri="{FF2B5EF4-FFF2-40B4-BE49-F238E27FC236}">
                <a16:creationId xmlns:a16="http://schemas.microsoft.com/office/drawing/2014/main" id="{D845C3E3-E5AE-43FA-9209-ADC98C64FD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691454"/>
              </p:ext>
            </p:extLst>
          </p:nvPr>
        </p:nvGraphicFramePr>
        <p:xfrm>
          <a:off x="727612" y="3291543"/>
          <a:ext cx="3387190" cy="777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7438">
                  <a:extLst>
                    <a:ext uri="{9D8B030D-6E8A-4147-A177-3AD203B41FA5}">
                      <a16:colId xmlns:a16="http://schemas.microsoft.com/office/drawing/2014/main" val="3925856749"/>
                    </a:ext>
                  </a:extLst>
                </a:gridCol>
                <a:gridCol w="677438">
                  <a:extLst>
                    <a:ext uri="{9D8B030D-6E8A-4147-A177-3AD203B41FA5}">
                      <a16:colId xmlns:a16="http://schemas.microsoft.com/office/drawing/2014/main" val="4002673864"/>
                    </a:ext>
                  </a:extLst>
                </a:gridCol>
                <a:gridCol w="677438">
                  <a:extLst>
                    <a:ext uri="{9D8B030D-6E8A-4147-A177-3AD203B41FA5}">
                      <a16:colId xmlns:a16="http://schemas.microsoft.com/office/drawing/2014/main" val="2415470586"/>
                    </a:ext>
                  </a:extLst>
                </a:gridCol>
                <a:gridCol w="677438">
                  <a:extLst>
                    <a:ext uri="{9D8B030D-6E8A-4147-A177-3AD203B41FA5}">
                      <a16:colId xmlns:a16="http://schemas.microsoft.com/office/drawing/2014/main" val="1760808422"/>
                    </a:ext>
                  </a:extLst>
                </a:gridCol>
                <a:gridCol w="677438">
                  <a:extLst>
                    <a:ext uri="{9D8B030D-6E8A-4147-A177-3AD203B41FA5}">
                      <a16:colId xmlns:a16="http://schemas.microsoft.com/office/drawing/2014/main" val="2284278790"/>
                    </a:ext>
                  </a:extLst>
                </a:gridCol>
              </a:tblGrid>
              <a:tr h="256661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92081" marR="92081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Total</a:t>
                      </a:r>
                      <a:endParaRPr lang="en-US" sz="1100" dirty="0"/>
                    </a:p>
                  </a:txBody>
                  <a:tcPr marL="92081" marR="92081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CAPI</a:t>
                      </a:r>
                      <a:endParaRPr lang="en-US" sz="1100" dirty="0"/>
                    </a:p>
                  </a:txBody>
                  <a:tcPr marL="92081" marR="92081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Adapt</a:t>
                      </a:r>
                      <a:endParaRPr lang="en-US" sz="1100" dirty="0"/>
                    </a:p>
                  </a:txBody>
                  <a:tcPr marL="92081" marR="92081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/>
                        <a:t>CPL</a:t>
                      </a:r>
                      <a:endParaRPr lang="en-US" sz="1100" dirty="0"/>
                    </a:p>
                  </a:txBody>
                  <a:tcPr marL="92081" marR="92081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3632"/>
                  </a:ext>
                </a:extLst>
              </a:tr>
              <a:tr h="25666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vi-VN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117412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24321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2081" marR="9208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51813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2081" marR="9208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41298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91919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2081" marR="92081" anchor="ctr"/>
                </a:tc>
                <a:extLst>
                  <a:ext uri="{0D108BD9-81ED-4DB2-BD59-A6C34878D82A}">
                    <a16:rowId xmlns:a16="http://schemas.microsoft.com/office/drawing/2014/main" val="222089582"/>
                  </a:ext>
                </a:extLst>
              </a:tr>
              <a:tr h="25666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92081" marR="92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395326</a:t>
                      </a:r>
                    </a:p>
                  </a:txBody>
                  <a:tcPr marL="92081" marR="9208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38638</a:t>
                      </a:r>
                    </a:p>
                  </a:txBody>
                  <a:tcPr marL="92081" marR="9208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270427</a:t>
                      </a:r>
                    </a:p>
                  </a:txBody>
                  <a:tcPr marL="92081" marR="92081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86261</a:t>
                      </a:r>
                    </a:p>
                  </a:txBody>
                  <a:tcPr marL="92081" marR="92081" anchor="ctr"/>
                </a:tc>
                <a:extLst>
                  <a:ext uri="{0D108BD9-81ED-4DB2-BD59-A6C34878D82A}">
                    <a16:rowId xmlns:a16="http://schemas.microsoft.com/office/drawing/2014/main" val="425497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08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CAPI Architecture – Rules Apply</a:t>
            </a:r>
            <a:r>
              <a:rPr lang="vi-VN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Flow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1" y="1337236"/>
            <a:ext cx="3006288" cy="288387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200" dirty="0"/>
              <a:t>Set a rules:</a:t>
            </a:r>
          </a:p>
          <a:p>
            <a:pPr lvl="1"/>
            <a:r>
              <a:rPr lang="en-US" sz="1000" dirty="0"/>
              <a:t>Collect </a:t>
            </a:r>
            <a:r>
              <a:rPr lang="vi-VN" sz="1000" dirty="0"/>
              <a:t>a rules </a:t>
            </a:r>
            <a:r>
              <a:rPr lang="en-US" sz="1000" dirty="0"/>
              <a:t>at CAPI layer.</a:t>
            </a:r>
          </a:p>
          <a:p>
            <a:pPr lvl="1"/>
            <a:r>
              <a:rPr lang="en-US" sz="1000" dirty="0"/>
              <a:t>Process a rules and split it to </a:t>
            </a:r>
            <a:r>
              <a:rPr lang="en-US" sz="1000" i="1" dirty="0"/>
              <a:t>CTC-Rules</a:t>
            </a:r>
            <a:r>
              <a:rPr lang="en-US" sz="1000" dirty="0"/>
              <a:t> and </a:t>
            </a:r>
            <a:r>
              <a:rPr lang="en-US" sz="1000" i="1" dirty="0"/>
              <a:t>CPL-Rules.</a:t>
            </a:r>
          </a:p>
          <a:p>
            <a:pPr lvl="1"/>
            <a:r>
              <a:rPr lang="en-US" sz="1000" dirty="0"/>
              <a:t>Send and apply rules via Spare register to:</a:t>
            </a:r>
          </a:p>
          <a:p>
            <a:pPr lvl="2"/>
            <a:r>
              <a:rPr lang="en-US" sz="800" i="1" dirty="0"/>
              <a:t>CTC-FW/ASIC</a:t>
            </a:r>
            <a:r>
              <a:rPr lang="en-US" sz="800" dirty="0"/>
              <a:t> </a:t>
            </a:r>
          </a:p>
          <a:p>
            <a:pPr lvl="2"/>
            <a:r>
              <a:rPr lang="en-US" sz="800" i="1" dirty="0"/>
              <a:t>CPL-FW/ASIC</a:t>
            </a:r>
          </a:p>
          <a:p>
            <a:pPr lvl="1"/>
            <a:r>
              <a:rPr lang="en-US" sz="1000" dirty="0"/>
              <a:t>FW stores the rules as static memory, send/receive via Spare register.</a:t>
            </a:r>
          </a:p>
          <a:p>
            <a:r>
              <a:rPr lang="en-US" sz="1200" dirty="0"/>
              <a:t>Get/Query a rules</a:t>
            </a:r>
            <a:r>
              <a:rPr lang="vi-VN" sz="1200" dirty="0"/>
              <a:t> via Spare register from:</a:t>
            </a:r>
          </a:p>
          <a:p>
            <a:pPr lvl="2"/>
            <a:r>
              <a:rPr lang="en-US" sz="800" i="1" dirty="0"/>
              <a:t>CTC-FW/ASIC </a:t>
            </a:r>
          </a:p>
          <a:p>
            <a:pPr lvl="2"/>
            <a:r>
              <a:rPr lang="en-US" sz="800" i="1" dirty="0"/>
              <a:t>CPL-FW/ASIC</a:t>
            </a:r>
          </a:p>
          <a:p>
            <a:pPr lvl="2"/>
            <a:endParaRPr lang="en-US" sz="800" i="1" dirty="0"/>
          </a:p>
          <a:p>
            <a:r>
              <a:rPr lang="en-US" sz="1200" dirty="0">
                <a:solidFill>
                  <a:srgbClr val="FF0000"/>
                </a:solidFill>
              </a:rPr>
              <a:t>The ISSUE is: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</a:rPr>
              <a:t>Too slow when apply the rules to CPL_IP (I2C indirect access via tunnel)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5E771A-C256-5C40-A311-133F99046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079" y="1241603"/>
            <a:ext cx="3844387" cy="2660294"/>
          </a:xfrm>
          <a:prstGeom prst="rect">
            <a:avLst/>
          </a:prstGeom>
        </p:spPr>
      </p:pic>
      <p:grpSp>
        <p:nvGrpSpPr>
          <p:cNvPr id="22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31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2DA2D3E-6F67-C54D-B362-CA51E08B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FW Architecture – Mailbox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A18754B4-BC7D-5844-BA12-A8D711CFD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601" y="1337235"/>
            <a:ext cx="3006288" cy="32954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1500" dirty="0"/>
              <a:t>Hardware Mailbox (unuse)</a:t>
            </a:r>
          </a:p>
          <a:p>
            <a:pPr lvl="1" defTabSz="914400"/>
            <a:r>
              <a:rPr lang="en-US" sz="1300" dirty="0"/>
              <a:t>TXMAILBOX FIFO</a:t>
            </a:r>
          </a:p>
          <a:p>
            <a:pPr lvl="1" defTabSz="914400"/>
            <a:r>
              <a:rPr lang="en-US" sz="1300" dirty="0"/>
              <a:t>RXMAILBOX FIFO</a:t>
            </a:r>
          </a:p>
          <a:p>
            <a:pPr defTabSz="914400"/>
            <a:r>
              <a:rPr lang="en-US" sz="1500" dirty="0"/>
              <a:t>Software Mailbox:</a:t>
            </a:r>
          </a:p>
          <a:p>
            <a:pPr lvl="1" defTabSz="914400"/>
            <a:r>
              <a:rPr lang="en-US" sz="1300" dirty="0"/>
              <a:t>MSG_BUF_API2FW</a:t>
            </a:r>
          </a:p>
          <a:p>
            <a:pPr lvl="1" defTabSz="914400"/>
            <a:r>
              <a:rPr lang="en-US" sz="1300" dirty="0"/>
              <a:t>MSG_BUF_FW2API</a:t>
            </a:r>
          </a:p>
          <a:p>
            <a:pPr lvl="2" indent="-228600" defTabSz="914400"/>
            <a:endParaRPr lang="en-US" sz="1500" dirty="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1" indent="-228600" defTabSz="91440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51122"/>
            <a:ext cx="760545" cy="1513185"/>
            <a:chOff x="0" y="4601497"/>
            <a:chExt cx="1014060" cy="2017580"/>
          </a:xfrm>
        </p:grpSpPr>
        <p:sp>
          <p:nvSpPr>
            <p:cNvPr id="27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76E353A-A61F-4F10-A2BB-31D9FDB81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8112" y="550765"/>
            <a:ext cx="2431688" cy="445254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0"/>
            <a:ext cx="729532" cy="1451482"/>
            <a:chOff x="10918968" y="713127"/>
            <a:chExt cx="1273032" cy="2532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675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arvell Light Template">
  <a:themeElements>
    <a:clrScheme name="Marvell">
      <a:dk1>
        <a:srgbClr val="212322"/>
      </a:dk1>
      <a:lt1>
        <a:srgbClr val="FFFFFF"/>
      </a:lt1>
      <a:dk2>
        <a:srgbClr val="63666A"/>
      </a:dk2>
      <a:lt2>
        <a:srgbClr val="D9D9D6"/>
      </a:lt2>
      <a:accent1>
        <a:srgbClr val="00B5E2"/>
      </a:accent1>
      <a:accent2>
        <a:srgbClr val="00C7B1"/>
      </a:accent2>
      <a:accent3>
        <a:srgbClr val="0072CE"/>
      </a:accent3>
      <a:accent4>
        <a:srgbClr val="00816D"/>
      </a:accent4>
      <a:accent5>
        <a:srgbClr val="FFA400"/>
      </a:accent5>
      <a:accent6>
        <a:srgbClr val="E0004D"/>
      </a:accent6>
      <a:hlink>
        <a:srgbClr val="00B5E2"/>
      </a:hlink>
      <a:folHlink>
        <a:srgbClr val="00C7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vell">
    <a:dk1>
      <a:srgbClr val="212322"/>
    </a:dk1>
    <a:lt1>
      <a:srgbClr val="FFFFFF"/>
    </a:lt1>
    <a:dk2>
      <a:srgbClr val="63666A"/>
    </a:dk2>
    <a:lt2>
      <a:srgbClr val="D9D9D6"/>
    </a:lt2>
    <a:accent1>
      <a:srgbClr val="00B5E2"/>
    </a:accent1>
    <a:accent2>
      <a:srgbClr val="00C7B1"/>
    </a:accent2>
    <a:accent3>
      <a:srgbClr val="0072CE"/>
    </a:accent3>
    <a:accent4>
      <a:srgbClr val="00816D"/>
    </a:accent4>
    <a:accent5>
      <a:srgbClr val="FFA400"/>
    </a:accent5>
    <a:accent6>
      <a:srgbClr val="E0004D"/>
    </a:accent6>
    <a:hlink>
      <a:srgbClr val="00B5E2"/>
    </a:hlink>
    <a:folHlink>
      <a:srgbClr val="00C7B1"/>
    </a:folHlink>
  </a:clrScheme>
</a:themeOverride>
</file>

<file path=ppt/theme/themeOverride2.xml><?xml version="1.0" encoding="utf-8"?>
<a:themeOverride xmlns:a="http://schemas.openxmlformats.org/drawingml/2006/main">
  <a:clrScheme name="Marvell">
    <a:dk1>
      <a:srgbClr val="212322"/>
    </a:dk1>
    <a:lt1>
      <a:srgbClr val="FFFFFF"/>
    </a:lt1>
    <a:dk2>
      <a:srgbClr val="63666A"/>
    </a:dk2>
    <a:lt2>
      <a:srgbClr val="D9D9D6"/>
    </a:lt2>
    <a:accent1>
      <a:srgbClr val="00B5E2"/>
    </a:accent1>
    <a:accent2>
      <a:srgbClr val="00C7B1"/>
    </a:accent2>
    <a:accent3>
      <a:srgbClr val="0072CE"/>
    </a:accent3>
    <a:accent4>
      <a:srgbClr val="00816D"/>
    </a:accent4>
    <a:accent5>
      <a:srgbClr val="FFA400"/>
    </a:accent5>
    <a:accent6>
      <a:srgbClr val="E0004D"/>
    </a:accent6>
    <a:hlink>
      <a:srgbClr val="00B5E2"/>
    </a:hlink>
    <a:folHlink>
      <a:srgbClr val="00C7B1"/>
    </a:folHlink>
  </a:clrScheme>
</a:themeOverride>
</file>

<file path=ppt/theme/themeOverride3.xml><?xml version="1.0" encoding="utf-8"?>
<a:themeOverride xmlns:a="http://schemas.openxmlformats.org/drawingml/2006/main">
  <a:clrScheme name="Marvell">
    <a:dk1>
      <a:srgbClr val="212322"/>
    </a:dk1>
    <a:lt1>
      <a:srgbClr val="FFFFFF"/>
    </a:lt1>
    <a:dk2>
      <a:srgbClr val="63666A"/>
    </a:dk2>
    <a:lt2>
      <a:srgbClr val="D9D9D6"/>
    </a:lt2>
    <a:accent1>
      <a:srgbClr val="00B5E2"/>
    </a:accent1>
    <a:accent2>
      <a:srgbClr val="00C7B1"/>
    </a:accent2>
    <a:accent3>
      <a:srgbClr val="0072CE"/>
    </a:accent3>
    <a:accent4>
      <a:srgbClr val="00816D"/>
    </a:accent4>
    <a:accent5>
      <a:srgbClr val="FFA400"/>
    </a:accent5>
    <a:accent6>
      <a:srgbClr val="E0004D"/>
    </a:accent6>
    <a:hlink>
      <a:srgbClr val="00B5E2"/>
    </a:hlink>
    <a:folHlink>
      <a:srgbClr val="00C7B1"/>
    </a:folHlink>
  </a:clrScheme>
</a:themeOverride>
</file>

<file path=ppt/theme/themeOverride4.xml><?xml version="1.0" encoding="utf-8"?>
<a:themeOverride xmlns:a="http://schemas.openxmlformats.org/drawingml/2006/main">
  <a:clrScheme name="Marvell">
    <a:dk1>
      <a:srgbClr val="212322"/>
    </a:dk1>
    <a:lt1>
      <a:srgbClr val="FFFFFF"/>
    </a:lt1>
    <a:dk2>
      <a:srgbClr val="63666A"/>
    </a:dk2>
    <a:lt2>
      <a:srgbClr val="D9D9D6"/>
    </a:lt2>
    <a:accent1>
      <a:srgbClr val="00B5E2"/>
    </a:accent1>
    <a:accent2>
      <a:srgbClr val="00C7B1"/>
    </a:accent2>
    <a:accent3>
      <a:srgbClr val="0072CE"/>
    </a:accent3>
    <a:accent4>
      <a:srgbClr val="00816D"/>
    </a:accent4>
    <a:accent5>
      <a:srgbClr val="FFA400"/>
    </a:accent5>
    <a:accent6>
      <a:srgbClr val="E0004D"/>
    </a:accent6>
    <a:hlink>
      <a:srgbClr val="00B5E2"/>
    </a:hlink>
    <a:folHlink>
      <a:srgbClr val="00C7B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20642</TotalTime>
  <Words>1821</Words>
  <Application>Microsoft Office PowerPoint</Application>
  <PresentationFormat>On-screen Show (16:9)</PresentationFormat>
  <Paragraphs>266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System Font Regular</vt:lpstr>
      <vt:lpstr>Wingdings</vt:lpstr>
      <vt:lpstr>Marvell Light Template</vt:lpstr>
      <vt:lpstr>LYNX 800/400 API/FW Architecture</vt:lpstr>
      <vt:lpstr>LYNX 800/400 API/FW Architecture</vt:lpstr>
      <vt:lpstr>Lynx MCU Architecture</vt:lpstr>
      <vt:lpstr>Indirect Access To CPL IP</vt:lpstr>
      <vt:lpstr>FW Download Methodology</vt:lpstr>
      <vt:lpstr>FW Architecture – MCU Boot</vt:lpstr>
      <vt:lpstr>CAPI Architecture – API layering</vt:lpstr>
      <vt:lpstr>CAPI Architecture – Rules Apply Flow</vt:lpstr>
      <vt:lpstr>FW Architecture – Mailbox</vt:lpstr>
      <vt:lpstr>FW Architecture – Logger</vt:lpstr>
      <vt:lpstr>CAPI Architecture – NEW </vt:lpstr>
      <vt:lpstr>CAPI Architecture – Rules Apply Flow via CTC-FW</vt:lpstr>
      <vt:lpstr>CAPI Architecture – Solution#1 (DO NOT USE)</vt:lpstr>
      <vt:lpstr>CAPI Architecture – Solution#1 (DO NOT USE)</vt:lpstr>
      <vt:lpstr>CAPI Architecture – Solution#2</vt:lpstr>
      <vt:lpstr>CAPI Architecture – Solution#2</vt:lpstr>
      <vt:lpstr>CAPI - FW IPC </vt:lpstr>
      <vt:lpstr>ANLT ACC Application</vt:lpstr>
      <vt:lpstr>AN/LT at both Host and Line side</vt:lpstr>
      <vt:lpstr>CTC-Firmware state</vt:lpstr>
      <vt:lpstr>CTC-Firmware state</vt:lpstr>
      <vt:lpstr>PowerPoint Presentation</vt:lpstr>
      <vt:lpstr>PowerPoint Presentation</vt:lpstr>
    </vt:vector>
  </TitlesOfParts>
  <Company>Marvell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Chi</dc:creator>
  <cp:lastModifiedBy>Cuong Phan</cp:lastModifiedBy>
  <cp:revision>789</cp:revision>
  <dcterms:created xsi:type="dcterms:W3CDTF">2020-02-13T17:46:03Z</dcterms:created>
  <dcterms:modified xsi:type="dcterms:W3CDTF">2022-05-24T07:45:24Z</dcterms:modified>
</cp:coreProperties>
</file>