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8" r:id="rId3"/>
    <p:sldId id="259" r:id="rId4"/>
    <p:sldId id="257" r:id="rId5"/>
    <p:sldId id="266" r:id="rId6"/>
    <p:sldId id="260" r:id="rId7"/>
    <p:sldId id="261"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3" r:id="rId25"/>
    <p:sldId id="262"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048583" name="Date Placeholder 3"/>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584" name="Footer Placeholder 4"/>
          <p:cNvSpPr>
            <a:spLocks noGrp="1"/>
          </p:cNvSpPr>
          <p:nvPr>
            <p:ph type="ftr" sz="quarter" idx="11"/>
          </p:nvPr>
        </p:nvSpPr>
        <p:spPr/>
        <p:txBody>
          <a:bodyPr/>
          <a:p>
            <a:endParaRPr lang="zh-CN" altLang="en-US"/>
          </a:p>
        </p:txBody>
      </p:sp>
      <p:sp>
        <p:nvSpPr>
          <p:cNvPr id="1048585" name="Slide Number Placeholder 5"/>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24" name=""/>
        <p:cNvGrpSpPr/>
        <p:nvPr/>
      </p:nvGrpSpPr>
      <p:grpSpPr>
        <a:xfrm>
          <a:off x="0" y="0"/>
          <a:ext cx="0" cy="0"/>
          <a:chOff x="0" y="0"/>
          <a:chExt cx="0" cy="0"/>
        </a:xfrm>
      </p:grpSpPr>
      <p:sp>
        <p:nvSpPr>
          <p:cNvPr id="1048630" name="Title 1"/>
          <p:cNvSpPr>
            <a:spLocks noGrp="1"/>
          </p:cNvSpPr>
          <p:nvPr>
            <p:ph type="title"/>
          </p:nvPr>
        </p:nvSpPr>
        <p:spPr/>
        <p:txBody>
          <a:bodyPr/>
          <a:p>
            <a:r>
              <a:rPr lang="zh-CN" altLang="en-US" smtClean="0"/>
              <a:t>单击此处编辑母版标题样式</a:t>
            </a:r>
            <a:endParaRPr lang="en-US" dirty="0"/>
          </a:p>
        </p:txBody>
      </p:sp>
      <p:sp>
        <p:nvSpPr>
          <p:cNvPr id="1048631" name="Vertical Text Placeholder 2"/>
          <p:cNvSpPr>
            <a:spLocks noGrp="1"/>
          </p:cNvSpPr>
          <p:nvPr>
            <p:ph type="body" orient="vert" idx="1"/>
          </p:nvPr>
        </p:nvSpPr>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632" name="Date Placeholder 3"/>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33" name="Footer Placeholder 4"/>
          <p:cNvSpPr>
            <a:spLocks noGrp="1"/>
          </p:cNvSpPr>
          <p:nvPr>
            <p:ph type="ftr" sz="quarter" idx="11"/>
          </p:nvPr>
        </p:nvSpPr>
        <p:spPr/>
        <p:txBody>
          <a:bodyPr/>
          <a:p>
            <a:endParaRPr lang="zh-CN" altLang="en-US"/>
          </a:p>
        </p:txBody>
      </p:sp>
      <p:sp>
        <p:nvSpPr>
          <p:cNvPr id="1048634" name="Slide Number Placeholder 5"/>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20" name=""/>
        <p:cNvGrpSpPr/>
        <p:nvPr/>
      </p:nvGrpSpPr>
      <p:grpSpPr>
        <a:xfrm>
          <a:off x="0" y="0"/>
          <a:ext cx="0" cy="0"/>
          <a:chOff x="0" y="0"/>
          <a:chExt cx="0" cy="0"/>
        </a:xfrm>
      </p:grpSpPr>
      <p:sp>
        <p:nvSpPr>
          <p:cNvPr id="1048611" name="Vertical Title 1"/>
          <p:cNvSpPr>
            <a:spLocks noGrp="1"/>
          </p:cNvSpPr>
          <p:nvPr>
            <p:ph type="title" orient="vert"/>
          </p:nvPr>
        </p:nvSpPr>
        <p:spPr>
          <a:xfrm>
            <a:off x="6543675" y="365125"/>
            <a:ext cx="1971675" cy="5811838"/>
          </a:xfrm>
        </p:spPr>
        <p:txBody>
          <a:bodyPr vert="eaVert"/>
          <a:p>
            <a:r>
              <a:rPr lang="zh-CN" altLang="en-US" smtClean="0"/>
              <a:t>单击此处编辑母版标题样式</a:t>
            </a:r>
            <a:endParaRPr lang="en-US" dirty="0"/>
          </a:p>
        </p:txBody>
      </p:sp>
      <p:sp>
        <p:nvSpPr>
          <p:cNvPr id="1048612" name="Vertical Text Placeholder 2"/>
          <p:cNvSpPr>
            <a:spLocks noGrp="1"/>
          </p:cNvSpPr>
          <p:nvPr>
            <p:ph type="body" orient="vert" idx="1"/>
          </p:nvPr>
        </p:nvSpPr>
        <p:spPr>
          <a:xfrm>
            <a:off x="628650" y="365125"/>
            <a:ext cx="5800725"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613" name="Date Placeholder 3"/>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14" name="Footer Placeholder 4"/>
          <p:cNvSpPr>
            <a:spLocks noGrp="1"/>
          </p:cNvSpPr>
          <p:nvPr>
            <p:ph type="ftr" sz="quarter" idx="11"/>
          </p:nvPr>
        </p:nvSpPr>
        <p:spPr/>
        <p:txBody>
          <a:bodyPr/>
          <a:p>
            <a:endParaRPr lang="zh-CN" altLang="en-US"/>
          </a:p>
        </p:txBody>
      </p:sp>
      <p:sp>
        <p:nvSpPr>
          <p:cNvPr id="1048615" name="Slide Number Placeholder 5"/>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8" name=""/>
        <p:cNvGrpSpPr/>
        <p:nvPr/>
      </p:nvGrpSpPr>
      <p:grpSpPr>
        <a:xfrm>
          <a:off x="0" y="0"/>
          <a:ext cx="0" cy="0"/>
          <a:chOff x="0" y="0"/>
          <a:chExt cx="0" cy="0"/>
        </a:xfrm>
      </p:grpSpPr>
      <p:sp>
        <p:nvSpPr>
          <p:cNvPr id="1048602" name="Title 1"/>
          <p:cNvSpPr>
            <a:spLocks noGrp="1"/>
          </p:cNvSpPr>
          <p:nvPr>
            <p:ph type="title"/>
          </p:nvPr>
        </p:nvSpPr>
        <p:spPr/>
        <p:txBody>
          <a:bodyPr/>
          <a:p>
            <a:r>
              <a:rPr lang="zh-CN" altLang="en-US" smtClean="0"/>
              <a:t>单击此处编辑母版标题样式</a:t>
            </a:r>
            <a:endParaRPr lang="en-US" dirty="0"/>
          </a:p>
        </p:txBody>
      </p:sp>
      <p:sp>
        <p:nvSpPr>
          <p:cNvPr id="1048603" name="Content Placeholder 2"/>
          <p:cNvSpPr>
            <a:spLocks noGrp="1"/>
          </p:cNvSpPr>
          <p:nvPr>
            <p:ph idx="1"/>
          </p:nvPr>
        </p:nvSpPr>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604" name="Date Placeholder 3"/>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05" name="Footer Placeholder 4"/>
          <p:cNvSpPr>
            <a:spLocks noGrp="1"/>
          </p:cNvSpPr>
          <p:nvPr>
            <p:ph type="ftr" sz="quarter" idx="11"/>
          </p:nvPr>
        </p:nvSpPr>
        <p:spPr/>
        <p:txBody>
          <a:bodyPr/>
          <a:p>
            <a:endParaRPr lang="zh-CN" altLang="en-US"/>
          </a:p>
        </p:txBody>
      </p:sp>
      <p:sp>
        <p:nvSpPr>
          <p:cNvPr id="1048606" name="Slide Number Placeholder 5"/>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23" name=""/>
        <p:cNvGrpSpPr/>
        <p:nvPr/>
      </p:nvGrpSpPr>
      <p:grpSpPr>
        <a:xfrm>
          <a:off x="0" y="0"/>
          <a:ext cx="0" cy="0"/>
          <a:chOff x="0" y="0"/>
          <a:chExt cx="0" cy="0"/>
        </a:xfrm>
      </p:grpSpPr>
      <p:sp>
        <p:nvSpPr>
          <p:cNvPr id="1048625"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1048626"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48627" name="Date Placeholder 3"/>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28" name="Footer Placeholder 4"/>
          <p:cNvSpPr>
            <a:spLocks noGrp="1"/>
          </p:cNvSpPr>
          <p:nvPr>
            <p:ph type="ftr" sz="quarter" idx="11"/>
          </p:nvPr>
        </p:nvSpPr>
        <p:spPr/>
        <p:txBody>
          <a:bodyPr/>
          <a:p>
            <a:endParaRPr lang="zh-CN" altLang="en-US"/>
          </a:p>
        </p:txBody>
      </p:sp>
      <p:sp>
        <p:nvSpPr>
          <p:cNvPr id="1048629" name="Slide Number Placeholder 5"/>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lang="zh-CN" altLang="en-US" smtClean="0"/>
              <a:t>单击此处编辑母版标题样式</a:t>
            </a:r>
            <a:endParaRPr lang="en-US" dirty="0"/>
          </a:p>
        </p:txBody>
      </p:sp>
      <p:sp>
        <p:nvSpPr>
          <p:cNvPr id="1048589" name="Content Placeholder 2"/>
          <p:cNvSpPr>
            <a:spLocks noGrp="1"/>
          </p:cNvSpPr>
          <p:nvPr>
            <p:ph sz="half" idx="1"/>
          </p:nvPr>
        </p:nvSpPr>
        <p:spPr>
          <a:xfrm>
            <a:off x="628650" y="1825625"/>
            <a:ext cx="38862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590" name="Content Placeholder 3"/>
          <p:cNvSpPr>
            <a:spLocks noGrp="1"/>
          </p:cNvSpPr>
          <p:nvPr>
            <p:ph sz="half" idx="2"/>
          </p:nvPr>
        </p:nvSpPr>
        <p:spPr>
          <a:xfrm>
            <a:off x="4629150" y="1825625"/>
            <a:ext cx="38862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591" name="Date Placeholder 4"/>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592" name="Footer Placeholder 5"/>
          <p:cNvSpPr>
            <a:spLocks noGrp="1"/>
          </p:cNvSpPr>
          <p:nvPr>
            <p:ph type="ftr" sz="quarter" idx="11"/>
          </p:nvPr>
        </p:nvSpPr>
        <p:spPr/>
        <p:txBody>
          <a:bodyPr/>
          <a:p>
            <a:endParaRPr lang="zh-CN" altLang="en-US"/>
          </a:p>
        </p:txBody>
      </p:sp>
      <p:sp>
        <p:nvSpPr>
          <p:cNvPr id="1048593" name="Slide Number Placeholder 6"/>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7" name=""/>
        <p:cNvGrpSpPr/>
        <p:nvPr/>
      </p:nvGrpSpPr>
      <p:grpSpPr>
        <a:xfrm>
          <a:off x="0" y="0"/>
          <a:ext cx="0" cy="0"/>
          <a:chOff x="0" y="0"/>
          <a:chExt cx="0" cy="0"/>
        </a:xfrm>
      </p:grpSpPr>
      <p:sp>
        <p:nvSpPr>
          <p:cNvPr id="1048594" name="Title 1"/>
          <p:cNvSpPr>
            <a:spLocks noGrp="1"/>
          </p:cNvSpPr>
          <p:nvPr>
            <p:ph type="title"/>
          </p:nvPr>
        </p:nvSpPr>
        <p:spPr>
          <a:xfrm>
            <a:off x="629841" y="365126"/>
            <a:ext cx="7886700" cy="1325563"/>
          </a:xfrm>
        </p:spPr>
        <p:txBody>
          <a:bodyPr/>
          <a:p>
            <a:r>
              <a:rPr lang="zh-CN" altLang="en-US" smtClean="0"/>
              <a:t>单击此处编辑母版标题样式</a:t>
            </a:r>
            <a:endParaRPr lang="en-US" dirty="0"/>
          </a:p>
        </p:txBody>
      </p:sp>
      <p:sp>
        <p:nvSpPr>
          <p:cNvPr id="104859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8596" name="Content Placeholder 3"/>
          <p:cNvSpPr>
            <a:spLocks noGrp="1"/>
          </p:cNvSpPr>
          <p:nvPr>
            <p:ph sz="half" idx="2"/>
          </p:nvPr>
        </p:nvSpPr>
        <p:spPr>
          <a:xfrm>
            <a:off x="629842" y="2505075"/>
            <a:ext cx="3868340" cy="368458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59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8598" name="Content Placeholder 5"/>
          <p:cNvSpPr>
            <a:spLocks noGrp="1"/>
          </p:cNvSpPr>
          <p:nvPr>
            <p:ph sz="quarter" idx="4"/>
          </p:nvPr>
        </p:nvSpPr>
        <p:spPr>
          <a:xfrm>
            <a:off x="4629150" y="2505075"/>
            <a:ext cx="3887391" cy="368458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599" name="Date Placeholder 6"/>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00" name="Footer Placeholder 7"/>
          <p:cNvSpPr>
            <a:spLocks noGrp="1"/>
          </p:cNvSpPr>
          <p:nvPr>
            <p:ph type="ftr" sz="quarter" idx="11"/>
          </p:nvPr>
        </p:nvSpPr>
        <p:spPr/>
        <p:txBody>
          <a:bodyPr/>
          <a:p>
            <a:endParaRPr lang="zh-CN" altLang="en-US"/>
          </a:p>
        </p:txBody>
      </p:sp>
      <p:sp>
        <p:nvSpPr>
          <p:cNvPr id="1048601" name="Slide Number Placeholder 8"/>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9" name=""/>
        <p:cNvGrpSpPr/>
        <p:nvPr/>
      </p:nvGrpSpPr>
      <p:grpSpPr>
        <a:xfrm>
          <a:off x="0" y="0"/>
          <a:ext cx="0" cy="0"/>
          <a:chOff x="0" y="0"/>
          <a:chExt cx="0" cy="0"/>
        </a:xfrm>
      </p:grpSpPr>
      <p:sp>
        <p:nvSpPr>
          <p:cNvPr id="1048607" name="Title 1"/>
          <p:cNvSpPr>
            <a:spLocks noGrp="1"/>
          </p:cNvSpPr>
          <p:nvPr>
            <p:ph type="title"/>
          </p:nvPr>
        </p:nvSpPr>
        <p:spPr/>
        <p:txBody>
          <a:bodyPr/>
          <a:p>
            <a:r>
              <a:rPr lang="zh-CN" altLang="en-US" smtClean="0"/>
              <a:t>单击此处编辑母版标题样式</a:t>
            </a:r>
            <a:endParaRPr lang="en-US" dirty="0"/>
          </a:p>
        </p:txBody>
      </p:sp>
      <p:sp>
        <p:nvSpPr>
          <p:cNvPr id="1048608" name="Date Placeholder 2"/>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09" name="Footer Placeholder 3"/>
          <p:cNvSpPr>
            <a:spLocks noGrp="1"/>
          </p:cNvSpPr>
          <p:nvPr>
            <p:ph type="ftr" sz="quarter" idx="11"/>
          </p:nvPr>
        </p:nvSpPr>
        <p:spPr/>
        <p:txBody>
          <a:bodyPr/>
          <a:p>
            <a:endParaRPr lang="zh-CN" altLang="en-US"/>
          </a:p>
        </p:txBody>
      </p:sp>
      <p:sp>
        <p:nvSpPr>
          <p:cNvPr id="1048610" name="Slide Number Placeholder 4"/>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21" name=""/>
        <p:cNvGrpSpPr/>
        <p:nvPr/>
      </p:nvGrpSpPr>
      <p:grpSpPr>
        <a:xfrm>
          <a:off x="0" y="0"/>
          <a:ext cx="0" cy="0"/>
          <a:chOff x="0" y="0"/>
          <a:chExt cx="0" cy="0"/>
        </a:xfrm>
      </p:grpSpPr>
      <p:sp>
        <p:nvSpPr>
          <p:cNvPr id="1048616" name="Date Placeholder 1"/>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17" name="Footer Placeholder 2"/>
          <p:cNvSpPr>
            <a:spLocks noGrp="1"/>
          </p:cNvSpPr>
          <p:nvPr>
            <p:ph type="ftr" sz="quarter" idx="11"/>
          </p:nvPr>
        </p:nvSpPr>
        <p:spPr/>
        <p:txBody>
          <a:bodyPr/>
          <a:p>
            <a:endParaRPr lang="zh-CN" altLang="en-US"/>
          </a:p>
        </p:txBody>
      </p:sp>
      <p:sp>
        <p:nvSpPr>
          <p:cNvPr id="1048618" name="Slide Number Placeholder 3"/>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048638" name="Date Placeholder 4"/>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39" name="Footer Placeholder 5"/>
          <p:cNvSpPr>
            <a:spLocks noGrp="1"/>
          </p:cNvSpPr>
          <p:nvPr>
            <p:ph type="ftr" sz="quarter" idx="11"/>
          </p:nvPr>
        </p:nvSpPr>
        <p:spPr/>
        <p:txBody>
          <a:bodyPr/>
          <a:p>
            <a:endParaRPr lang="zh-CN" altLang="en-US"/>
          </a:p>
        </p:txBody>
      </p:sp>
      <p:sp>
        <p:nvSpPr>
          <p:cNvPr id="1048640" name="Slide Number Placeholder 6"/>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22"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8620"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04862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048622" name="Date Placeholder 4"/>
          <p:cNvSpPr>
            <a:spLocks noGrp="1"/>
          </p:cNvSpPr>
          <p:nvPr>
            <p:ph type="dt" sz="half" idx="10"/>
          </p:nvPr>
        </p:nvSpPr>
        <p:spPr/>
        <p:txBody>
          <a:bodyPr/>
          <a:p>
            <a:fld id="{E335F522-6256-461E-A79F-4037A6D0C8F9}" type="datetimeFigureOut">
              <a:rPr lang="zh-CN" altLang="en-US" smtClean="0"/>
            </a:fld>
            <a:endParaRPr lang="zh-CN" altLang="en-US"/>
          </a:p>
        </p:txBody>
      </p:sp>
      <p:sp>
        <p:nvSpPr>
          <p:cNvPr id="1048623" name="Footer Placeholder 5"/>
          <p:cNvSpPr>
            <a:spLocks noGrp="1"/>
          </p:cNvSpPr>
          <p:nvPr>
            <p:ph type="ftr" sz="quarter" idx="11"/>
          </p:nvPr>
        </p:nvSpPr>
        <p:spPr/>
        <p:txBody>
          <a:bodyPr/>
          <a:p>
            <a:endParaRPr lang="zh-CN" altLang="en-US"/>
          </a:p>
        </p:txBody>
      </p:sp>
      <p:sp>
        <p:nvSpPr>
          <p:cNvPr id="1048624" name="Slide Number Placeholder 6"/>
          <p:cNvSpPr>
            <a:spLocks noGrp="1"/>
          </p:cNvSpPr>
          <p:nvPr>
            <p:ph type="sldNum" sz="quarter" idx="12"/>
          </p:nvPr>
        </p:nvSpPr>
        <p:spPr/>
        <p:txBody>
          <a:bodyPr/>
          <a:p>
            <a:fld id="{1C1A564D-84E6-4D0E-9D2B-1519760DAFC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p>
            <a:r>
              <a:rPr lang="zh-CN" altLang="en-US" smtClean="0"/>
              <a:t>单击此处编辑母版标题样式</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5F522-6256-461E-A79F-4037A6D0C8F9}" type="datetimeFigureOut">
              <a:rPr lang="zh-CN" altLang="en-US" smtClean="0"/>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A564D-84E6-4D0E-9D2B-1519760DAFC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标题 1048648"/>
          <p:cNvSpPr>
            <a:spLocks noGrp="1"/>
          </p:cNvSpPr>
          <p:nvPr>
            <p:ph type="title"/>
          </p:nvPr>
        </p:nvSpPr>
        <p:spPr>
          <a:xfrm>
            <a:off x="628650" y="365125"/>
            <a:ext cx="7886700" cy="5320030"/>
          </a:xfrm>
        </p:spPr>
        <p:txBody>
          <a:bodyPr>
            <a:normAutofit/>
          </a:bodyPr>
          <a:p>
            <a:r>
              <a:rPr lang="zh-CN"/>
              <a:t>一丶学会自己去百度</a:t>
            </a:r>
            <a:br>
              <a:rPr lang="en-US" altLang="zh-CN"/>
            </a:br>
            <a:r>
              <a:rPr lang="en-US" altLang="zh-CN"/>
              <a:t>二</a:t>
            </a:r>
            <a:r>
              <a:rPr lang="zh-CN" altLang="en-US"/>
              <a:t>丶</a:t>
            </a:r>
            <a:r>
              <a:rPr lang="zh-CN" altLang="en-US"/>
              <a:t>学会怎么去百度</a:t>
            </a:r>
            <a:endParaRPr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完整关键词搜索——双引号“”</a:t>
            </a:r>
            <a:endParaRPr lang="zh-CN" altLang="en-US"/>
          </a:p>
        </p:txBody>
      </p:sp>
      <p:sp>
        <p:nvSpPr>
          <p:cNvPr id="3" name="内容占位符 2"/>
          <p:cNvSpPr>
            <a:spLocks noGrp="1"/>
          </p:cNvSpPr>
          <p:nvPr>
            <p:ph idx="1"/>
          </p:nvPr>
        </p:nvSpPr>
        <p:spPr/>
        <p:txBody>
          <a:bodyPr/>
          <a:p>
            <a:r>
              <a:rPr lang="zh-CN" altLang="en-US"/>
              <a:t> “”  双引号表示完全匹配，结果中必须出现与搜索文本完全相同的内容。</a:t>
            </a:r>
            <a:endParaRPr lang="zh-CN" altLang="en-US"/>
          </a:p>
          <a:p>
            <a:r>
              <a:rPr lang="zh-CN" altLang="en-US"/>
              <a:t>搜索过程中，如果你输入的查询词很长，那么百度可能会将其拆分检索。如果你不想这种情况发生的话，可以通过加双引号保持查询词的完整性。</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8290" y="3176"/>
            <a:ext cx="7886700" cy="1325563"/>
          </a:xfrm>
        </p:spPr>
        <p:txBody>
          <a:bodyPr/>
          <a:p>
            <a:r>
              <a:rPr lang="zh-CN" altLang="en-US"/>
              <a:t>“九江学院”</a:t>
            </a:r>
            <a:endParaRPr lang="zh-CN" altLang="en-US"/>
          </a:p>
        </p:txBody>
      </p:sp>
      <p:pic>
        <p:nvPicPr>
          <p:cNvPr id="8" name="内容占位符 7" descr="QQ截图20171017180740"/>
          <p:cNvPicPr>
            <a:picLocks noChangeAspect="1"/>
          </p:cNvPicPr>
          <p:nvPr>
            <p:ph idx="1"/>
          </p:nvPr>
        </p:nvPicPr>
        <p:blipFill>
          <a:blip r:embed="rId1"/>
          <a:stretch>
            <a:fillRect/>
          </a:stretch>
        </p:blipFill>
        <p:spPr>
          <a:xfrm>
            <a:off x="149225" y="1255395"/>
            <a:ext cx="8559165" cy="5469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查找书、音乐和电影——书名号《》</a:t>
            </a:r>
            <a:endParaRPr lang="zh-CN" altLang="en-US"/>
          </a:p>
        </p:txBody>
      </p:sp>
      <p:sp>
        <p:nvSpPr>
          <p:cNvPr id="3" name="内容占位符 2"/>
          <p:cNvSpPr>
            <a:spLocks noGrp="1"/>
          </p:cNvSpPr>
          <p:nvPr>
            <p:ph idx="1"/>
          </p:nvPr>
        </p:nvSpPr>
        <p:spPr/>
        <p:txBody>
          <a:bodyPr/>
          <a:p>
            <a:r>
              <a:rPr lang="zh-CN" altLang="en-US"/>
              <a:t>假如我们想找一部电影，冯小刚的《手机》。如果我们在百度以“手机”为关键词检索会出来各大厂商的撕逼广告，大部分人会选择以“手机 电影“或“手机 冯小刚”重新搜索。其实不必，我们可以直接在给关键词套上书名号保证我们的检索结果是电影或书籍等等而不是具体的物品。</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0385" y="90806"/>
            <a:ext cx="7886700" cy="1325563"/>
          </a:xfrm>
        </p:spPr>
        <p:txBody>
          <a:bodyPr/>
          <a:p>
            <a:r>
              <a:rPr lang="zh-CN" altLang="en-US"/>
              <a:t>《手机》</a:t>
            </a:r>
            <a:endParaRPr lang="zh-CN" altLang="en-US"/>
          </a:p>
        </p:txBody>
      </p:sp>
      <p:pic>
        <p:nvPicPr>
          <p:cNvPr id="4" name="内容占位符 3" descr="手机"/>
          <p:cNvPicPr>
            <a:picLocks noChangeAspect="1"/>
          </p:cNvPicPr>
          <p:nvPr>
            <p:ph idx="1"/>
          </p:nvPr>
        </p:nvPicPr>
        <p:blipFill>
          <a:blip r:embed="rId1"/>
          <a:stretch>
            <a:fillRect/>
          </a:stretch>
        </p:blipFill>
        <p:spPr>
          <a:xfrm>
            <a:off x="412115" y="1057910"/>
            <a:ext cx="6486525" cy="5119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77825" y="68581"/>
            <a:ext cx="7886700" cy="1325563"/>
          </a:xfrm>
        </p:spPr>
        <p:txBody>
          <a:bodyPr/>
          <a:p>
            <a:r>
              <a:rPr lang="zh-CN" altLang="en-US"/>
              <a:t>如果没有书名号的差别</a:t>
            </a:r>
            <a:endParaRPr lang="zh-CN" altLang="en-US"/>
          </a:p>
        </p:txBody>
      </p:sp>
      <p:pic>
        <p:nvPicPr>
          <p:cNvPr id="4" name="内容占位符 3" descr="手机1"/>
          <p:cNvPicPr>
            <a:picLocks noChangeAspect="1"/>
          </p:cNvPicPr>
          <p:nvPr>
            <p:ph idx="1"/>
          </p:nvPr>
        </p:nvPicPr>
        <p:blipFill>
          <a:blip r:embed="rId1"/>
          <a:stretch>
            <a:fillRect/>
          </a:stretch>
        </p:blipFill>
        <p:spPr>
          <a:xfrm>
            <a:off x="377825" y="1123950"/>
            <a:ext cx="8025130" cy="5053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intitle 搜索标题内包含关键词的结果。</a:t>
            </a:r>
            <a:endParaRPr lang="zh-CN" altLang="en-US"/>
          </a:p>
        </p:txBody>
      </p:sp>
      <p:sp>
        <p:nvSpPr>
          <p:cNvPr id="3" name="内容占位符 2"/>
          <p:cNvSpPr>
            <a:spLocks noGrp="1"/>
          </p:cNvSpPr>
          <p:nvPr>
            <p:ph idx="1"/>
          </p:nvPr>
        </p:nvSpPr>
        <p:spPr/>
        <p:txBody>
          <a:bodyPr/>
          <a:p>
            <a:r>
              <a:rPr lang="zh-CN" altLang="en-US"/>
              <a:t>我们在使用百度搜索时，各个关键词间的关系是平行的。而使用“intitle：+关键词”可以让搜索有所倾向，不过好像并没有什么用......</a:t>
            </a:r>
            <a:endParaRPr lang="zh-CN" altLang="en-US"/>
          </a:p>
          <a:p>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5270" y="332105"/>
            <a:ext cx="7886700" cy="843915"/>
          </a:xfrm>
        </p:spPr>
        <p:txBody>
          <a:bodyPr>
            <a:normAutofit/>
          </a:bodyPr>
          <a:p>
            <a:r>
              <a:rPr lang="zh-CN" altLang="en-US">
                <a:sym typeface="+mn-ea"/>
              </a:rPr>
              <a:t>图片 intitle：西宫硝子</a:t>
            </a:r>
            <a:endParaRPr lang="zh-CN" altLang="en-US"/>
          </a:p>
        </p:txBody>
      </p:sp>
      <p:pic>
        <p:nvPicPr>
          <p:cNvPr id="4" name="内容占位符 3" descr="西宫"/>
          <p:cNvPicPr>
            <a:picLocks noChangeAspect="1"/>
          </p:cNvPicPr>
          <p:nvPr>
            <p:ph idx="1"/>
          </p:nvPr>
        </p:nvPicPr>
        <p:blipFill>
          <a:blip r:embed="rId1"/>
          <a:stretch>
            <a:fillRect/>
          </a:stretch>
        </p:blipFill>
        <p:spPr>
          <a:xfrm>
            <a:off x="255270" y="1090295"/>
            <a:ext cx="8789670" cy="5668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内容占位符 7" descr="西宫1"/>
          <p:cNvPicPr>
            <a:picLocks noChangeAspect="1"/>
          </p:cNvPicPr>
          <p:nvPr>
            <p:ph idx="1"/>
          </p:nvPr>
        </p:nvPicPr>
        <p:blipFill>
          <a:blip r:embed="rId1"/>
          <a:stretch>
            <a:fillRect/>
          </a:stretch>
        </p:blipFill>
        <p:spPr>
          <a:xfrm>
            <a:off x="464185" y="201295"/>
            <a:ext cx="8390890" cy="64255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百度识图http://image.baidu.com/?fr=shitu</a:t>
            </a:r>
            <a:endParaRPr lang="zh-CN" altLang="en-US"/>
          </a:p>
        </p:txBody>
      </p:sp>
      <p:pic>
        <p:nvPicPr>
          <p:cNvPr id="4" name="内容占位符 3" descr="识图"/>
          <p:cNvPicPr>
            <a:picLocks noChangeAspect="1"/>
          </p:cNvPicPr>
          <p:nvPr>
            <p:ph idx="1"/>
          </p:nvPr>
        </p:nvPicPr>
        <p:blipFill>
          <a:blip r:embed="rId1"/>
          <a:stretch>
            <a:fillRect/>
          </a:stretch>
        </p:blipFill>
        <p:spPr>
          <a:xfrm>
            <a:off x="628650" y="1929130"/>
            <a:ext cx="7886700" cy="41440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4330" y="113031"/>
            <a:ext cx="7886700" cy="1325563"/>
          </a:xfrm>
        </p:spPr>
        <p:txBody>
          <a:bodyPr/>
          <a:p>
            <a:r>
              <a:rPr lang="zh-CN" altLang="en-US"/>
              <a:t>比如选择西宫的照片</a:t>
            </a:r>
            <a:endParaRPr lang="zh-CN" altLang="en-US"/>
          </a:p>
        </p:txBody>
      </p:sp>
      <p:pic>
        <p:nvPicPr>
          <p:cNvPr id="4" name="内容占位符 3" descr="西宫4"/>
          <p:cNvPicPr>
            <a:picLocks noChangeAspect="1"/>
          </p:cNvPicPr>
          <p:nvPr>
            <p:ph idx="1"/>
          </p:nvPr>
        </p:nvPicPr>
        <p:blipFill>
          <a:blip r:embed="rId1"/>
          <a:stretch>
            <a:fillRect/>
          </a:stretch>
        </p:blipFill>
        <p:spPr>
          <a:xfrm>
            <a:off x="510540" y="1364615"/>
            <a:ext cx="6871335" cy="5196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标题 1048650"/>
          <p:cNvSpPr>
            <a:spLocks noGrp="1"/>
          </p:cNvSpPr>
          <p:nvPr>
            <p:ph type="title"/>
          </p:nvPr>
        </p:nvSpPr>
        <p:spPr>
          <a:xfrm>
            <a:off x="628650" y="365125"/>
            <a:ext cx="7886700" cy="5165725"/>
          </a:xfrm>
        </p:spPr>
        <p:txBody>
          <a:bodyPr/>
          <a:p>
            <a:r>
              <a:rPr lang="zh-CN"/>
              <a:t>一丶学会自己去搜索自己需要的资料</a:t>
            </a:r>
            <a:endParaRPr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inurl 搜索网站地址中包含关键词的结果</a:t>
            </a:r>
            <a:endParaRPr lang="zh-CN" altLang="en-US"/>
          </a:p>
        </p:txBody>
      </p:sp>
      <p:sp>
        <p:nvSpPr>
          <p:cNvPr id="3" name="内容占位符 2"/>
          <p:cNvSpPr>
            <a:spLocks noGrp="1"/>
          </p:cNvSpPr>
          <p:nvPr>
            <p:ph idx="1"/>
          </p:nvPr>
        </p:nvSpPr>
        <p:spPr/>
        <p:txBody>
          <a:bodyPr/>
          <a:p>
            <a:r>
              <a:rPr lang="zh-CN" altLang="en-US"/>
              <a:t>inurl:asp</a:t>
            </a:r>
            <a:endParaRPr lang="zh-CN" altLang="en-US"/>
          </a:p>
          <a:p>
            <a:r>
              <a:rPr lang="zh-CN" altLang="en-US"/>
              <a:t>inurl:html</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星号模糊搜索</a:t>
            </a:r>
            <a:endParaRPr lang="zh-CN" altLang="en-US"/>
          </a:p>
        </p:txBody>
      </p:sp>
      <p:sp>
        <p:nvSpPr>
          <p:cNvPr id="3" name="内容占位符 2"/>
          <p:cNvSpPr>
            <a:spLocks noGrp="1"/>
          </p:cNvSpPr>
          <p:nvPr>
            <p:ph idx="1"/>
          </p:nvPr>
        </p:nvSpPr>
        <p:spPr/>
        <p:txBody>
          <a:bodyPr/>
          <a:p>
            <a:r>
              <a:rPr lang="zh-CN" altLang="en-US"/>
              <a:t>很多时候想搜一个东西但是不确定具体名字，可以用星号代替忘了的字，</a:t>
            </a:r>
            <a:endParaRPr lang="zh-CN" altLang="en-US"/>
          </a:p>
          <a:p>
            <a:r>
              <a:rPr lang="zh-CN" altLang="en-US"/>
              <a:t>像搜 [南*央奈]或[西宫</a:t>
            </a:r>
            <a:r>
              <a:rPr lang="en-US" altLang="zh-CN"/>
              <a:t>*</a:t>
            </a:r>
            <a:r>
              <a:rPr lang="zh-CN" altLang="en-US"/>
              <a:t>子</a:t>
            </a:r>
            <a:r>
              <a:rPr lang="zh-CN" altLang="en-US"/>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其他一些搜索引擎</a:t>
            </a:r>
            <a:endParaRPr lang="zh-CN" altLang="en-US"/>
          </a:p>
        </p:txBody>
      </p:sp>
      <p:sp>
        <p:nvSpPr>
          <p:cNvPr id="3" name="内容占位符 2"/>
          <p:cNvSpPr>
            <a:spLocks noGrp="1"/>
          </p:cNvSpPr>
          <p:nvPr>
            <p:ph idx="1"/>
          </p:nvPr>
        </p:nvSpPr>
        <p:spPr/>
        <p:txBody>
          <a:bodyPr/>
          <a:p>
            <a:r>
              <a:rPr lang="zh-CN" altLang="en-US"/>
              <a:t>必应   http://cn.bing.com/</a:t>
            </a:r>
            <a:endParaRPr lang="zh-CN" altLang="en-US"/>
          </a:p>
          <a:p>
            <a:r>
              <a:rPr lang="zh-CN" altLang="en-US"/>
              <a:t>搜狗   https://www.sogou.com/</a:t>
            </a:r>
            <a:endParaRPr lang="zh-CN" altLang="en-US"/>
          </a:p>
          <a:p>
            <a:r>
              <a:rPr lang="zh-CN" altLang="en-US"/>
              <a:t>谷歌   http://www.google.com.hk/</a:t>
            </a:r>
            <a:endParaRPr lang="zh-CN" altLang="en-US"/>
          </a:p>
          <a:p>
            <a:r>
              <a:rPr lang="zh-CN" altLang="en-US"/>
              <a:t>当然谷歌在国内已经凉了多年了</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0" name="内容占位符 1048659"/>
          <p:cNvSpPr>
            <a:spLocks noGrp="1"/>
          </p:cNvSpPr>
          <p:nvPr>
            <p:ph idx="1"/>
          </p:nvPr>
        </p:nvSpPr>
        <p:spPr>
          <a:xfrm>
            <a:off x="628650" y="487680"/>
            <a:ext cx="7886700" cy="5689600"/>
          </a:xfrm>
        </p:spPr>
        <p:txBody>
          <a:bodyPr>
            <a:normAutofit lnSpcReduction="10000"/>
          </a:bodyPr>
          <a:p>
            <a:r>
              <a:rPr lang="zh-CN"/>
              <a:t>还有一些学习的网站都会给你们介绍，其实都在网上有，下面把这些比较好的网站给你们列出来</a:t>
            </a:r>
            <a:endParaRPr lang="zh-CN"/>
          </a:p>
          <a:p>
            <a:r>
              <a:rPr lang="zh-CN"/>
              <a:t>实验吧   http://www.shiyanbar.com/</a:t>
            </a:r>
            <a:endParaRPr lang="zh-CN"/>
          </a:p>
          <a:p>
            <a:r>
              <a:rPr lang="en-US" altLang="zh-CN"/>
              <a:t>freebuf   http://www.freebuf.com/</a:t>
            </a:r>
            <a:endParaRPr lang="en-US" altLang="zh-CN"/>
          </a:p>
          <a:p>
            <a:r>
              <a:rPr lang="en-US" altLang="zh-CN"/>
              <a:t>I</a:t>
            </a:r>
            <a:r>
              <a:rPr lang="zh-CN" altLang="en-US"/>
              <a:t>春秋      https://www.ichunqiu.com/</a:t>
            </a:r>
            <a:endParaRPr lang="zh-CN" altLang="en-US"/>
          </a:p>
          <a:p>
            <a:r>
              <a:rPr lang="zh-CN"/>
              <a:t>知乎       https://www.zhihu.com/</a:t>
            </a:r>
            <a:endParaRPr lang="zh-CN"/>
          </a:p>
          <a:p>
            <a:r>
              <a:rPr lang="zh-CN"/>
              <a:t>博客园   https://www.cnblogs.com/</a:t>
            </a:r>
            <a:endParaRPr lang="zh-CN"/>
          </a:p>
          <a:p>
            <a:r>
              <a:rPr lang="en-US" altLang="zh-CN"/>
              <a:t>CSDN</a:t>
            </a:r>
            <a:r>
              <a:rPr lang="zh-CN" altLang="en-US"/>
              <a:t>博客     http://www.csdn.net/?ref=toolbar</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8" name="内容占位符 1048657"/>
          <p:cNvSpPr>
            <a:spLocks noGrp="1"/>
          </p:cNvSpPr>
          <p:nvPr>
            <p:ph idx="1"/>
          </p:nvPr>
        </p:nvSpPr>
        <p:spPr>
          <a:xfrm>
            <a:off x="628650" y="32372"/>
            <a:ext cx="7886700" cy="6889569"/>
          </a:xfrm>
        </p:spPr>
        <p:txBody>
          <a:bodyPr/>
          <a:p>
            <a:endParaRPr lang="zh-CN" sz="7200"/>
          </a:p>
          <a:p>
            <a:endParaRPr lang="zh-CN" sz="7200"/>
          </a:p>
          <a:p>
            <a:r>
              <a:rPr lang="zh-CN" sz="7200"/>
              <a:t>教我们所能教的</a:t>
            </a:r>
            <a:endParaRPr lang="zh-CN" sz="7200"/>
          </a:p>
          <a:p>
            <a:r>
              <a:rPr lang="zh-CN" sz="7200"/>
              <a:t>学你们所能学的</a:t>
            </a:r>
            <a:endParaRPr lang="zh-CN"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标题 1048646"/>
          <p:cNvSpPr>
            <a:spLocks noGrp="1"/>
          </p:cNvSpPr>
          <p:nvPr>
            <p:ph type="title"/>
          </p:nvPr>
        </p:nvSpPr>
        <p:spPr/>
        <p:txBody>
          <a:bodyPr>
            <a:normAutofit fontScale="90000"/>
          </a:bodyPr>
          <a:p>
            <a:r>
              <a:rPr lang="zh-CN"/>
              <a:t>百度不一定是学习过程中最好的老师，但可能会在学习上陪伴你很久</a:t>
            </a:r>
            <a:endParaRPr lang="zh-CN"/>
          </a:p>
        </p:txBody>
      </p:sp>
      <p:sp>
        <p:nvSpPr>
          <p:cNvPr id="1048648" name="内容占位符 1048647"/>
          <p:cNvSpPr>
            <a:spLocks noGrp="1"/>
          </p:cNvSpPr>
          <p:nvPr>
            <p:ph idx="1"/>
          </p:nvPr>
        </p:nvSpPr>
        <p:spPr/>
        <p:txBody>
          <a:bodyPr/>
          <a:p>
            <a:r>
              <a:rPr lang="en-US" altLang="zh-CN"/>
              <a:t>"</a:t>
            </a:r>
            <a:r>
              <a:rPr lang="zh-CN" altLang="en-US"/>
              <a:t>百度啊</a:t>
            </a:r>
            <a:r>
              <a:rPr lang="en-US" altLang="zh-CN"/>
              <a:t>"</a:t>
            </a:r>
            <a:endParaRPr lang="zh-CN"/>
          </a:p>
          <a:p>
            <a:r>
              <a:rPr lang="en-US" altLang="zh-CN"/>
              <a:t>"</a:t>
            </a:r>
            <a:r>
              <a:rPr lang="zh-CN" altLang="en-US"/>
              <a:t>你自己去百度啊</a:t>
            </a:r>
            <a:r>
              <a:rPr lang="en-US" altLang="zh-CN"/>
              <a:t>"</a:t>
            </a:r>
            <a:endParaRPr lang="zh-CN"/>
          </a:p>
          <a:p>
            <a:r>
              <a:rPr lang="zh-CN" altLang="zh-CN"/>
              <a:t>这话听起来很不负责任，有点伤人心</a:t>
            </a:r>
            <a:endParaRPr lang="zh-CN"/>
          </a:p>
          <a:p>
            <a:r>
              <a:rPr lang="zh-CN" altLang="zh-CN"/>
              <a:t>但我可以明确的告诉你，不说到处都是，但在我接触到的很多学习群在你提问的时候都会建议你去百度，这不是敷衍你也不是不负责任。</a:t>
            </a:r>
            <a:endParaRPr lang="zh-CN"/>
          </a:p>
          <a:p>
            <a:endParaRPr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QQ图片20171017174125"/>
          <p:cNvPicPr>
            <a:picLocks noChangeAspect="1"/>
          </p:cNvPicPr>
          <p:nvPr>
            <p:ph idx="1"/>
          </p:nvPr>
        </p:nvPicPr>
        <p:blipFill>
          <a:blip r:embed="rId1"/>
          <a:stretch>
            <a:fillRect/>
          </a:stretch>
        </p:blipFill>
        <p:spPr>
          <a:xfrm>
            <a:off x="1093470" y="41275"/>
            <a:ext cx="6957060" cy="6776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标题 1048652"/>
          <p:cNvSpPr>
            <a:spLocks noGrp="1"/>
          </p:cNvSpPr>
          <p:nvPr>
            <p:ph type="title"/>
          </p:nvPr>
        </p:nvSpPr>
        <p:spPr/>
        <p:txBody>
          <a:bodyPr/>
          <a:p>
            <a:r>
              <a:rPr lang="zh-CN"/>
              <a:t>为什么有时候会让你去百度呢</a:t>
            </a:r>
            <a:endParaRPr lang="zh-CN"/>
          </a:p>
        </p:txBody>
      </p:sp>
      <p:sp>
        <p:nvSpPr>
          <p:cNvPr id="1048654" name="内容占位符 1048653"/>
          <p:cNvSpPr>
            <a:spLocks noGrp="1"/>
          </p:cNvSpPr>
          <p:nvPr>
            <p:ph idx="1"/>
          </p:nvPr>
        </p:nvSpPr>
        <p:spPr/>
        <p:txBody>
          <a:bodyPr/>
          <a:p>
            <a:r>
              <a:rPr lang="zh-CN"/>
              <a:t>因为在百度上很多问题的回答都比较全面</a:t>
            </a:r>
            <a:endParaRPr lang="zh-CN"/>
          </a:p>
          <a:p>
            <a:r>
              <a:rPr lang="zh-CN"/>
              <a:t>我们必须得承认自己能力和认知有一定的限度，</a:t>
            </a:r>
            <a:r>
              <a:rPr lang="zh-CN" altLang="zh-CN"/>
              <a:t>有很多问题都不能确切回答你们，如果说错了一些然后把某些错误的知识传授给你们的话我们心里也会自责</a:t>
            </a:r>
            <a:endParaRPr lang="zh-CN"/>
          </a:p>
          <a:p>
            <a:r>
              <a:rPr lang="zh-CN"/>
              <a:t>再者我们也有课要上，有很多事，周末还要打线上的比赛，我们也忙着努力提升自己</a:t>
            </a:r>
            <a:endParaRPr lang="zh-CN"/>
          </a:p>
          <a:p>
            <a:r>
              <a:rPr lang="zh-CN"/>
              <a:t>这些话有些说的不负责任，但是有一句古话不是</a:t>
            </a:r>
            <a:r>
              <a:rPr lang="en-US" altLang="zh-CN"/>
              <a:t>"</a:t>
            </a:r>
            <a:r>
              <a:rPr lang="zh-CN"/>
              <a:t>师傅领进门，修行靠个人</a:t>
            </a:r>
            <a:r>
              <a:rPr lang="en-US" altLang="zh-CN"/>
              <a:t>"</a:t>
            </a:r>
            <a:endParaRPr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5" name="标题 1048654"/>
          <p:cNvSpPr>
            <a:spLocks noGrp="1"/>
          </p:cNvSpPr>
          <p:nvPr>
            <p:ph type="title"/>
          </p:nvPr>
        </p:nvSpPr>
        <p:spPr>
          <a:xfrm>
            <a:off x="628650" y="365126"/>
            <a:ext cx="7886700" cy="6198972"/>
          </a:xfrm>
        </p:spPr>
        <p:txBody>
          <a:bodyPr>
            <a:normAutofit fontScale="90000"/>
          </a:bodyPr>
          <a:p>
            <a:r>
              <a:rPr lang="zh-CN" altLang="en-US"/>
              <a:t>网上的知识太多了，就算你成为一方大佬，但是有时候还是还需要去网上查询资料。优秀的你也得承认还有很多更优秀的人存在。</a:t>
            </a:r>
            <a:br>
              <a:rPr lang="en-US" altLang="zh-CN"/>
            </a:br>
            <a:r>
              <a:rPr lang="zh-CN" altLang="en-US"/>
              <a:t>在开学导读的时候，尧老师也说了刘浩鹏学长的事迹，非常成功。但是在外面的公司工作都是一样优秀的人，甚至更优秀。所以需要去不断的学习更多的知识</a:t>
            </a:r>
            <a:br>
              <a:rPr lang="en-US" altLang="zh-CN"/>
            </a:br>
            <a:br>
              <a:rPr lang="en-US" altLang="zh-CN"/>
            </a:br>
            <a:endParaRPr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365125"/>
            <a:ext cx="7886700" cy="5549265"/>
          </a:xfrm>
        </p:spPr>
        <p:txBody>
          <a:bodyPr/>
          <a:p>
            <a:r>
              <a:rPr lang="zh-CN" altLang="en-US"/>
              <a:t>二丶学会怎么去百度</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latin typeface="+mn-lt"/>
                <a:ea typeface="+mn-ea"/>
                <a:cs typeface="+mn-cs"/>
                <a:sym typeface="+mn-ea"/>
              </a:rPr>
              <a:t>把搜索范围限定在特定站点中——site</a:t>
            </a:r>
            <a:endParaRPr lang="zh-CN" altLang="en-US"/>
          </a:p>
        </p:txBody>
      </p:sp>
      <p:sp>
        <p:nvSpPr>
          <p:cNvPr id="3" name="内容占位符 2"/>
          <p:cNvSpPr>
            <a:spLocks noGrp="1"/>
          </p:cNvSpPr>
          <p:nvPr>
            <p:ph idx="1"/>
          </p:nvPr>
        </p:nvSpPr>
        <p:spPr/>
        <p:txBody>
          <a:bodyPr>
            <a:normAutofit/>
          </a:bodyPr>
          <a:p>
            <a:r>
              <a:rPr lang="zh-CN" altLang="en-US"/>
              <a:t>如果你记得自己要找的内容是在哪个网站看到的，可以使用“site:+网站地址”缩小结果显示范围，提高效率。例如，朱炫的广场舞大妈的那篇回答，我们用“朱炫 广场舞”为关键词搜索，结果出现了知乎、百度贴吧、微博等等网站。而如果我们在关键词后面加上"site:http://zhihu.com"就可以只显示知乎网站上的回答。</a:t>
            </a:r>
            <a:endParaRPr lang="zh-CN" altLang="en-US"/>
          </a:p>
          <a:p>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134621"/>
            <a:ext cx="7886700" cy="1325563"/>
          </a:xfrm>
        </p:spPr>
        <p:txBody>
          <a:bodyPr/>
          <a:p>
            <a:r>
              <a:rPr lang="zh-CN" altLang="en-US"/>
              <a:t>朱炫 广场舞 </a:t>
            </a:r>
            <a:r>
              <a:rPr lang="en-US" altLang="zh-CN"/>
              <a:t>site:zhihu.com</a:t>
            </a:r>
            <a:endParaRPr lang="en-US" altLang="zh-CN"/>
          </a:p>
        </p:txBody>
      </p:sp>
      <p:pic>
        <p:nvPicPr>
          <p:cNvPr id="6" name="内容占位符 5" descr="QQ截图20171017175750"/>
          <p:cNvPicPr>
            <a:picLocks noChangeAspect="1"/>
          </p:cNvPicPr>
          <p:nvPr>
            <p:ph idx="1"/>
          </p:nvPr>
        </p:nvPicPr>
        <p:blipFill>
          <a:blip r:embed="rId1"/>
          <a:stretch>
            <a:fillRect/>
          </a:stretch>
        </p:blipFill>
        <p:spPr>
          <a:xfrm>
            <a:off x="391160" y="1244600"/>
            <a:ext cx="8755380" cy="493268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1544</Words>
  <Application>WPS 演示</Application>
  <PresentationFormat/>
  <Paragraphs>87</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Calibri Light</vt:lpstr>
      <vt:lpstr>Calibri</vt:lpstr>
      <vt:lpstr>微软雅黑</vt:lpstr>
      <vt:lpstr>Arial Unicode MS</vt:lpstr>
      <vt:lpstr>Office 主题</vt:lpstr>
      <vt:lpstr>学会自己去百度 学会怎么去百度</vt:lpstr>
      <vt:lpstr>学会自己去百度</vt:lpstr>
      <vt:lpstr>百度不一定是学习过程中最好的老师，但可能会在学习上陪伴你很久</vt:lpstr>
      <vt:lpstr>PowerPoint 演示文稿</vt:lpstr>
      <vt:lpstr>为什么有时候会让你去百度呢</vt:lpstr>
      <vt:lpstr>网上的知识太多了，就算你成为一方大佬，但是有时候还是还需要去网上查询资料。优秀的你也得承认还有很多更优秀的人存在。 在开学导读的时候，尧老师也说了刘浩鹏学长的事迹，非常成功。但是在外面的公司工作都是一样优秀的人，甚至更优秀。所以需要去不断的学习更多的知识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学会怎么去百度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一丶学会自己去百度 二丶学会怎么去百度</dc:title>
  <dc:creator/>
  <cp:lastModifiedBy>Administrator</cp:lastModifiedBy>
  <cp:revision>6</cp:revision>
  <dcterms:created xsi:type="dcterms:W3CDTF">2017-10-17T09:49:04Z</dcterms:created>
  <dcterms:modified xsi:type="dcterms:W3CDTF">2017-10-17T10:45:24Z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