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356940" y="1386416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6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8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2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56941" y="2278523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2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6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8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356941" y="3221296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2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8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6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356941" y="4095750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2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6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8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1356940" y="5980889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2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6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8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210687" y="4764500"/>
            <a:ext cx="728478" cy="1044102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en-US" altLang="ko-KR" sz="3500"/>
              <a:t>.</a:t>
            </a:r>
            <a:r>
              <a:rPr lang="ko-KR" altLang="en-US" sz="3500"/>
              <a:t> </a:t>
            </a:r>
            <a:r>
              <a:rPr lang="en-US" altLang="ko-KR" sz="3500"/>
              <a:t>.</a:t>
            </a:r>
            <a:r>
              <a:rPr lang="ko-KR" altLang="en-US" sz="3500"/>
              <a:t> </a:t>
            </a:r>
            <a:r>
              <a:rPr lang="en-US" altLang="ko-KR" sz="3500"/>
              <a:t>.</a:t>
            </a:r>
            <a:r>
              <a:rPr lang="ko-KR" altLang="en-US" sz="3500"/>
              <a:t> </a:t>
            </a:r>
            <a:r>
              <a:rPr lang="en-US" altLang="ko-KR" sz="3500"/>
              <a:t>.</a:t>
            </a:r>
            <a:r>
              <a:rPr lang="ko-KR" altLang="en-US" sz="3500"/>
              <a:t> </a:t>
            </a:r>
            <a:r>
              <a:rPr lang="en-US" altLang="ko-KR" sz="3500"/>
              <a:t>.</a:t>
            </a:r>
            <a:endParaRPr lang="en-US" altLang="ko-KR" sz="3500"/>
          </a:p>
        </p:txBody>
      </p:sp>
      <p:sp>
        <p:nvSpPr>
          <p:cNvPr id="11" name=""/>
          <p:cNvSpPr txBox="1"/>
          <p:nvPr/>
        </p:nvSpPr>
        <p:spPr>
          <a:xfrm>
            <a:off x="9884519" y="1492434"/>
            <a:ext cx="846346" cy="3630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유지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9884519" y="2384541"/>
            <a:ext cx="1065421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교환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884519" y="3324906"/>
            <a:ext cx="1065421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교환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884519" y="4199360"/>
            <a:ext cx="1065421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교환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884519" y="6084499"/>
            <a:ext cx="1189246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정렬 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7150" y="1493220"/>
            <a:ext cx="786765" cy="36225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7150" y="2385326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50" y="3325692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7150" y="4200145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57150" y="6085285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356942" y="424188"/>
          <a:ext cx="8127999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"/>
          <p:cNvSpPr txBox="1"/>
          <p:nvPr/>
        </p:nvSpPr>
        <p:spPr>
          <a:xfrm>
            <a:off x="57151" y="530992"/>
            <a:ext cx="672464" cy="3624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20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6096000" y="2363279"/>
            <a:ext cx="84391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삽입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806565" y="5059894"/>
            <a:ext cx="1189246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정렬 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7150" y="2353754"/>
            <a:ext cx="786765" cy="36225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7150" y="3245860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50" y="4186226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7150" y="5060679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356940" y="2246950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1356940" y="3141465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1356940" y="4081830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1356940" y="4956284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1" name=""/>
          <p:cNvSpPr txBox="1"/>
          <p:nvPr/>
        </p:nvSpPr>
        <p:spPr>
          <a:xfrm>
            <a:off x="57149" y="1492856"/>
            <a:ext cx="672466" cy="3658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1356940" y="1386053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"/>
          <p:cNvSpPr txBox="1"/>
          <p:nvPr/>
        </p:nvSpPr>
        <p:spPr>
          <a:xfrm>
            <a:off x="6096000" y="3245860"/>
            <a:ext cx="84391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삽입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6143625" y="4188835"/>
            <a:ext cx="84391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삽입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6143625" y="5060679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삽입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98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6096000" y="2363279"/>
            <a:ext cx="1062990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교환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7150" y="2353754"/>
            <a:ext cx="786765" cy="36225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7150" y="3493510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50" y="4805351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7150" y="5936979"/>
            <a:ext cx="7867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356940" y="2246950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1356940" y="3389115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1356941" y="4598131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1356940" y="5832584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1" name=""/>
          <p:cNvSpPr txBox="1"/>
          <p:nvPr/>
        </p:nvSpPr>
        <p:spPr>
          <a:xfrm>
            <a:off x="57149" y="940406"/>
            <a:ext cx="672466" cy="3658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1356940" y="833603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"/>
          <p:cNvSpPr txBox="1"/>
          <p:nvPr/>
        </p:nvSpPr>
        <p:spPr>
          <a:xfrm>
            <a:off x="6096000" y="3493510"/>
            <a:ext cx="10153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교환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6143625" y="4807960"/>
            <a:ext cx="1015365" cy="36627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교환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6096000" y="5936979"/>
            <a:ext cx="3798895" cy="3666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교환 여기까지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차스캔 완료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8" name=""/>
          <p:cNvCxnSpPr/>
          <p:nvPr/>
        </p:nvCxnSpPr>
        <p:spPr>
          <a:xfrm>
            <a:off x="1820491" y="1445202"/>
            <a:ext cx="800504" cy="73308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rot="10800000" flipV="1">
            <a:off x="1820491" y="1445202"/>
            <a:ext cx="800505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0" name=""/>
          <p:cNvCxnSpPr/>
          <p:nvPr/>
        </p:nvCxnSpPr>
        <p:spPr>
          <a:xfrm>
            <a:off x="2814214" y="2695916"/>
            <a:ext cx="800504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1" name=""/>
          <p:cNvCxnSpPr/>
          <p:nvPr/>
        </p:nvCxnSpPr>
        <p:spPr>
          <a:xfrm rot="10800000" flipV="1">
            <a:off x="2814214" y="2695916"/>
            <a:ext cx="800505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2" name=""/>
          <p:cNvCxnSpPr/>
          <p:nvPr/>
        </p:nvCxnSpPr>
        <p:spPr>
          <a:xfrm>
            <a:off x="3614718" y="3859789"/>
            <a:ext cx="800504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3" name=""/>
          <p:cNvCxnSpPr/>
          <p:nvPr/>
        </p:nvCxnSpPr>
        <p:spPr>
          <a:xfrm rot="10800000" flipV="1">
            <a:off x="3614718" y="3859790"/>
            <a:ext cx="800505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4" name=""/>
          <p:cNvCxnSpPr/>
          <p:nvPr/>
        </p:nvCxnSpPr>
        <p:spPr>
          <a:xfrm>
            <a:off x="4587889" y="5099500"/>
            <a:ext cx="800504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  <p:cxnSp>
        <p:nvCxnSpPr>
          <p:cNvPr id="45" name=""/>
          <p:cNvCxnSpPr/>
          <p:nvPr/>
        </p:nvCxnSpPr>
        <p:spPr>
          <a:xfrm rot="10800000" flipV="1">
            <a:off x="4587889" y="5099500"/>
            <a:ext cx="800505" cy="7330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ysDash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70667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 txBox="1"/>
          <p:nvPr/>
        </p:nvSpPr>
        <p:spPr>
          <a:xfrm>
            <a:off x="85725" y="1998087"/>
            <a:ext cx="786765" cy="362250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5725" y="2762922"/>
            <a:ext cx="786765" cy="36627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5725" y="3597120"/>
            <a:ext cx="786765" cy="36627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5725" y="4378755"/>
            <a:ext cx="786765" cy="36627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385516" y="1891283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1385516" y="2658527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1385516" y="3475625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4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1385516" y="4274360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3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5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1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9</a:t>
                      </a:r>
                      <a:endParaRPr lang="en-US" altLang="ko-KR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1" name=""/>
          <p:cNvSpPr txBox="1"/>
          <p:nvPr/>
        </p:nvSpPr>
        <p:spPr>
          <a:xfrm>
            <a:off x="85724" y="1273781"/>
            <a:ext cx="672466" cy="365898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1385515" y="1166978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" name=""/>
          <p:cNvSpPr txBox="1"/>
          <p:nvPr/>
        </p:nvSpPr>
        <p:spPr>
          <a:xfrm>
            <a:off x="85726" y="5159400"/>
            <a:ext cx="1129664" cy="36627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정렬완료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1385516" y="5055005"/>
          <a:ext cx="4515555" cy="573499"/>
        </p:xfrm>
        <a:graphic>
          <a:graphicData uri="http://schemas.openxmlformats.org/drawingml/2006/table">
            <a:tbl>
              <a:tblPr firstRow="1" bandRow="1"/>
              <a:tblGrid>
                <a:gridCol w="903111"/>
                <a:gridCol w="903111"/>
                <a:gridCol w="903111"/>
                <a:gridCol w="903111"/>
                <a:gridCol w="903111"/>
              </a:tblGrid>
              <a:tr h="5734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98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5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37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2022-12-27T11:21:45.559</dcterms:created>
  <dc:creator>이주석</dc:creator>
  <cp:lastModifiedBy>이주석</cp:lastModifiedBy>
  <dcterms:modified xsi:type="dcterms:W3CDTF">2022-12-27T11:48:11.588</dcterms:modified>
  <cp:revision>4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