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9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985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0346" y="873347"/>
            <a:ext cx="9091307" cy="51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/>
              <a:tblGrid>
                <a:gridCol w="1546672"/>
                <a:gridCol w="1523268"/>
                <a:gridCol w="3044586"/>
                <a:gridCol w="1433550"/>
                <a:gridCol w="4643921"/>
              </a:tblGrid>
              <a:tr h="6144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버전</a:t>
                      </a:r>
                      <a:endParaRPr lang="en-US" altLang="ko-KR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(4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헤더길이</a:t>
                      </a:r>
                      <a:endParaRPr lang="en-US" altLang="ko-KR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(4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서비스타입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(8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전체길이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(16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0100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0101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00000000</a:t>
                      </a:r>
                      <a:endParaRPr lang="en-US" altLang="ko-KR" sz="1600" b="1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00000000 00101000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4421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식별자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(16 bits)</a:t>
                      </a:r>
                      <a:endParaRPr lang="ko-KR" altLang="en-US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플래그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(3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단편화옵셋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(13 bits)</a:t>
                      </a:r>
                      <a:endParaRPr lang="en-US" altLang="ko-KR" sz="1600" b="1"/>
                    </a:p>
                  </a:txBody>
                  <a:tcPr marL="91440" marR="91440"/>
                </a:tc>
              </a:tr>
              <a:tr h="360947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</a:t>
                      </a:r>
                      <a:r>
                        <a:rPr lang="ko-KR" altLang="en-US" sz="1600" b="1"/>
                        <a:t>101111</a:t>
                      </a:r>
                      <a:r>
                        <a:rPr lang="en-US" altLang="ko-KR" sz="1600" b="1"/>
                        <a:t> </a:t>
                      </a:r>
                      <a:r>
                        <a:rPr lang="ko-KR" altLang="en-US" sz="1600" b="1"/>
                        <a:t>10001101</a:t>
                      </a:r>
                      <a:endParaRPr lang="ko-KR" altLang="en-US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010</a:t>
                      </a:r>
                      <a:endParaRPr lang="en-US" altLang="ko-KR" sz="16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0 0000 0000 0000</a:t>
                      </a:r>
                      <a:endParaRPr lang="en-US" altLang="ko-KR" sz="1600" b="1"/>
                    </a:p>
                  </a:txBody>
                  <a:tcPr marL="91440" marR="91440"/>
                </a:tc>
              </a:tr>
              <a:tr h="614421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TTL</a:t>
                      </a:r>
                      <a:endParaRPr lang="en-US" altLang="ko-KR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(8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프로토콜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(8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헤더 체크섬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(16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47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10000000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00000110</a:t>
                      </a:r>
                      <a:endParaRPr lang="en-US" altLang="ko-KR" sz="1600" b="1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00000000 00000000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4421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송신측</a:t>
                      </a:r>
                      <a:r>
                        <a:rPr lang="en-US" altLang="ko-KR" sz="1600" b="1"/>
                        <a:t> IP</a:t>
                      </a:r>
                      <a:r>
                        <a:rPr lang="ko-KR" altLang="en-US" sz="1600" b="1"/>
                        <a:t> 주소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(32 bits)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47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1100000010101000 11011011 1100100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4421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수신측 </a:t>
                      </a:r>
                      <a:r>
                        <a:rPr lang="en-US" altLang="ko-KR" sz="1600" b="1"/>
                        <a:t>IP</a:t>
                      </a:r>
                      <a:r>
                        <a:rPr lang="ko-KR" altLang="en-US" sz="1600" b="1"/>
                        <a:t> 주소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(32 bits)</a:t>
                      </a:r>
                      <a:endParaRPr lang="ko-KR" altLang="en-US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47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00000011 100101 11001010 1111000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4421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옵션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(32 bits)</a:t>
                      </a:r>
                      <a:endParaRPr lang="ko-KR" altLang="en-US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47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00000000 00000000 00000000 00000000</a:t>
                      </a:r>
                      <a:endParaRPr lang="ko-KR" altLang="en-US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4421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데이터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(0 ~ 40 bytes)</a:t>
                      </a:r>
                      <a:endParaRPr lang="en-US" altLang="ko-KR" sz="1600" b="1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136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00000000 00000000 00000000 00000000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2022-10-30T01:07:23.388</dcterms:created>
  <dc:creator>이주석</dc:creator>
  <cp:lastModifiedBy>이주석</cp:lastModifiedBy>
  <dcterms:modified xsi:type="dcterms:W3CDTF">2022-10-30T01:48:28.158</dcterms:modified>
  <cp:revision>12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