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759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12d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591053" y="2927214"/>
            <a:ext cx="4114385" cy="10035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으뜸돋움MR"/>
                <a:ea typeface="으뜸돋움MR"/>
              </a:rPr>
              <a:t>NETWORK</a:t>
            </a:r>
            <a:endPara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<a:solidFill>
                <a:srgbClr val="ffffff"/>
              </a:solidFill>
              <a:latin typeface="으뜸돋움MR"/>
              <a:ea typeface="으뜸돋움MR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0072" y="2670486"/>
            <a:ext cx="1517027" cy="15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강아지">
      <a:dk1>
        <a:srgbClr val="3f3f3f"/>
      </a:dk1>
      <a:lt1>
        <a:srgbClr val="ffffff"/>
      </a:lt1>
      <a:dk2>
        <a:srgbClr val="66a02c"/>
      </a:dk2>
      <a:lt2>
        <a:srgbClr val="84c1ff"/>
      </a:lt2>
      <a:accent1>
        <a:srgbClr val="0070c0"/>
      </a:accent1>
      <a:accent2>
        <a:srgbClr val="40b0ff"/>
      </a:accent2>
      <a:accent3>
        <a:srgbClr val="ff7c80"/>
      </a:accent3>
      <a:accent4>
        <a:srgbClr val="ff6699"/>
      </a:accent4>
      <a:accent5>
        <a:srgbClr val="ffc000"/>
      </a:accent5>
      <a:accent6>
        <a:srgbClr val="26722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화면 슬라이드 쇼(4:3)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2022-11-07T05:38:50.989</dcterms:created>
  <dc:creator>이주석</dc:creator>
  <cp:lastModifiedBy>이주석</cp:lastModifiedBy>
  <dcterms:modified xsi:type="dcterms:W3CDTF">2022-11-07T07:55:35.788</dcterms:modified>
  <cp:revision>10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