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A24CA-598E-467A-8D04-BE6751A20234}" v="5490" dt="2021-01-07T02:25:06.541"/>
    <p1510:client id="{40D1C14D-0A1E-DAFE-402A-DAE4258B156C}" v="139" dt="2021-01-07T10:24:53.980"/>
    <p1510:client id="{8B29AAB1-C97D-7074-55AA-CDE41A14DDA0}" v="6" dt="2021-01-07T11:47:31.980"/>
    <p1510:client id="{94F61F72-2955-6893-D1E4-7ED0B6897ED5}" v="3071" dt="2021-01-07T02:45:09.520"/>
    <p1510:client id="{AC3597D1-F521-DE26-4193-24A90422AE8E}" v="1" dt="2021-01-07T11:24:23.554"/>
    <p1510:client id="{E2416726-B8D1-7717-CA56-40BEAD8D2A4A}" v="4" dt="2021-01-07T11:45:42.542"/>
    <p1510:client id="{E61BE794-AB3F-3F2B-6395-3FC7CE215892}" v="33" dt="2021-01-07T10:59:38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Štrosar Grmek, Loris" userId="S::ls3453@student.uni-lj.si::1a1043f2-8b53-4ebb-9321-339288e95fd8" providerId="AD" clId="Web-{28DA24CA-598E-467A-8D04-BE6751A20234}"/>
    <pc:docChg chg="addSld modSld addMainMaster delMainMaster">
      <pc:chgData name="Štrosar Grmek, Loris" userId="S::ls3453@student.uni-lj.si::1a1043f2-8b53-4ebb-9321-339288e95fd8" providerId="AD" clId="Web-{28DA24CA-598E-467A-8D04-BE6751A20234}" dt="2021-01-07T02:25:06.541" v="5487" actId="20577"/>
      <pc:docMkLst>
        <pc:docMk/>
      </pc:docMkLst>
      <pc:sldChg chg="addSp delSp modSp mod setBg modClrScheme setClrOvrMap chgLayout">
        <pc:chgData name="Štrosar Grmek, Loris" userId="S::ls3453@student.uni-lj.si::1a1043f2-8b53-4ebb-9321-339288e95fd8" providerId="AD" clId="Web-{28DA24CA-598E-467A-8D04-BE6751A20234}" dt="2021-01-06T22:51:40.860" v="9"/>
        <pc:sldMkLst>
          <pc:docMk/>
          <pc:sldMk cId="109857222" sldId="256"/>
        </pc:sldMkLst>
        <pc:spChg chg="mod">
          <ac:chgData name="Štrosar Grmek, Loris" userId="S::ls3453@student.uni-lj.si::1a1043f2-8b53-4ebb-9321-339288e95fd8" providerId="AD" clId="Web-{28DA24CA-598E-467A-8D04-BE6751A20234}" dt="2021-01-06T22:51:40.860" v="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Štrosar Grmek, Loris" userId="S::ls3453@student.uni-lj.si::1a1043f2-8b53-4ebb-9321-339288e95fd8" providerId="AD" clId="Web-{28DA24CA-598E-467A-8D04-BE6751A20234}" dt="2021-01-06T22:51:40.860" v="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Štrosar Grmek, Loris" userId="S::ls3453@student.uni-lj.si::1a1043f2-8b53-4ebb-9321-339288e95fd8" providerId="AD" clId="Web-{28DA24CA-598E-467A-8D04-BE6751A20234}" dt="2021-01-06T22:51:40.860" v="9"/>
          <ac:spMkLst>
            <pc:docMk/>
            <pc:sldMk cId="109857222" sldId="256"/>
            <ac:spMk id="9" creationId="{526E0BFB-CDF1-4990-8C11-AC849311E0A8}"/>
          </ac:spMkLst>
        </pc:spChg>
        <pc:spChg chg="add del">
          <ac:chgData name="Štrosar Grmek, Loris" userId="S::ls3453@student.uni-lj.si::1a1043f2-8b53-4ebb-9321-339288e95fd8" providerId="AD" clId="Web-{28DA24CA-598E-467A-8D04-BE6751A20234}" dt="2021-01-06T22:51:40.860" v="9"/>
          <ac:spMkLst>
            <pc:docMk/>
            <pc:sldMk cId="109857222" sldId="256"/>
            <ac:spMk id="11" creationId="{6069A1F8-9BEB-4786-9694-FC48B2D75D21}"/>
          </ac:spMkLst>
        </pc:spChg>
        <pc:spChg chg="add del">
          <ac:chgData name="Štrosar Grmek, Loris" userId="S::ls3453@student.uni-lj.si::1a1043f2-8b53-4ebb-9321-339288e95fd8" providerId="AD" clId="Web-{28DA24CA-598E-467A-8D04-BE6751A20234}" dt="2021-01-06T22:51:40.860" v="9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Štrosar Grmek, Loris" userId="S::ls3453@student.uni-lj.si::1a1043f2-8b53-4ebb-9321-339288e95fd8" providerId="AD" clId="Web-{28DA24CA-598E-467A-8D04-BE6751A20234}" dt="2021-01-06T22:51:40.860" v="9"/>
          <ac:spMkLst>
            <pc:docMk/>
            <pc:sldMk cId="109857222" sldId="256"/>
            <ac:spMk id="15" creationId="{08C9B587-E65E-4B52-B37C-ABEBB6E87928}"/>
          </ac:spMkLst>
        </pc:spChg>
        <pc:picChg chg="add del">
          <ac:chgData name="Štrosar Grmek, Loris" userId="S::ls3453@student.uni-lj.si::1a1043f2-8b53-4ebb-9321-339288e95fd8" providerId="AD" clId="Web-{28DA24CA-598E-467A-8D04-BE6751A20234}" dt="2021-01-06T22:51:40.860" v="9"/>
          <ac:picMkLst>
            <pc:docMk/>
            <pc:sldMk cId="109857222" sldId="256"/>
            <ac:picMk id="4" creationId="{9DCF1036-FD21-4FF7-959E-9CB3EB159BE5}"/>
          </ac:picMkLst>
        </pc:picChg>
      </pc:sldChg>
      <pc:sldChg chg="addSp modSp">
        <pc:chgData name="Štrosar Grmek, Loris" userId="S::ls3453@student.uni-lj.si::1a1043f2-8b53-4ebb-9321-339288e95fd8" providerId="AD" clId="Web-{28DA24CA-598E-467A-8D04-BE6751A20234}" dt="2021-01-07T00:43:35.778" v="1103" actId="20577"/>
        <pc:sldMkLst>
          <pc:docMk/>
          <pc:sldMk cId="3226785950" sldId="257"/>
        </pc:sldMkLst>
        <pc:spChg chg="mod">
          <ac:chgData name="Štrosar Grmek, Loris" userId="S::ls3453@student.uni-lj.si::1a1043f2-8b53-4ebb-9321-339288e95fd8" providerId="AD" clId="Web-{28DA24CA-598E-467A-8D04-BE6751A20234}" dt="2021-01-07T00:43:35.778" v="1103" actId="20577"/>
          <ac:spMkLst>
            <pc:docMk/>
            <pc:sldMk cId="3226785950" sldId="257"/>
            <ac:spMk id="3" creationId="{7094FAF6-9CFB-4B01-B1CF-3B146EAE9E34}"/>
          </ac:spMkLst>
        </pc:spChg>
        <pc:picChg chg="add mod">
          <ac:chgData name="Štrosar Grmek, Loris" userId="S::ls3453@student.uni-lj.si::1a1043f2-8b53-4ebb-9321-339288e95fd8" providerId="AD" clId="Web-{28DA24CA-598E-467A-8D04-BE6751A20234}" dt="2021-01-06T23:04:19.506" v="43" actId="1076"/>
          <ac:picMkLst>
            <pc:docMk/>
            <pc:sldMk cId="3226785950" sldId="257"/>
            <ac:picMk id="13" creationId="{99F88F7E-DF76-4E19-AE30-7F144879B334}"/>
          </ac:picMkLst>
        </pc:picChg>
      </pc:sldChg>
      <pc:sldChg chg="modSp">
        <pc:chgData name="Štrosar Grmek, Loris" userId="S::ls3453@student.uni-lj.si::1a1043f2-8b53-4ebb-9321-339288e95fd8" providerId="AD" clId="Web-{28DA24CA-598E-467A-8D04-BE6751A20234}" dt="2021-01-07T00:55:47.546" v="2151" actId="20577"/>
        <pc:sldMkLst>
          <pc:docMk/>
          <pc:sldMk cId="734106650" sldId="258"/>
        </pc:sldMkLst>
        <pc:spChg chg="mod">
          <ac:chgData name="Štrosar Grmek, Loris" userId="S::ls3453@student.uni-lj.si::1a1043f2-8b53-4ebb-9321-339288e95fd8" providerId="AD" clId="Web-{28DA24CA-598E-467A-8D04-BE6751A20234}" dt="2021-01-07T00:55:47.546" v="2151" actId="20577"/>
          <ac:spMkLst>
            <pc:docMk/>
            <pc:sldMk cId="734106650" sldId="258"/>
            <ac:spMk id="3" creationId="{829B048C-B0BD-4113-A706-54BE431E909F}"/>
          </ac:spMkLst>
        </pc:spChg>
      </pc:sldChg>
      <pc:sldChg chg="addSp delSp modSp new">
        <pc:chgData name="Štrosar Grmek, Loris" userId="S::ls3453@student.uni-lj.si::1a1043f2-8b53-4ebb-9321-339288e95fd8" providerId="AD" clId="Web-{28DA24CA-598E-467A-8D04-BE6751A20234}" dt="2021-01-06T23:05:42.977" v="49" actId="1076"/>
        <pc:sldMkLst>
          <pc:docMk/>
          <pc:sldMk cId="2646707189" sldId="259"/>
        </pc:sldMkLst>
        <pc:spChg chg="del">
          <ac:chgData name="Štrosar Grmek, Loris" userId="S::ls3453@student.uni-lj.si::1a1043f2-8b53-4ebb-9321-339288e95fd8" providerId="AD" clId="Web-{28DA24CA-598E-467A-8D04-BE6751A20234}" dt="2021-01-06T23:05:30.383" v="45"/>
          <ac:spMkLst>
            <pc:docMk/>
            <pc:sldMk cId="2646707189" sldId="259"/>
            <ac:spMk id="3" creationId="{F3E4501B-36FB-4342-BE37-2525152A0259}"/>
          </ac:spMkLst>
        </pc:spChg>
        <pc:picChg chg="add mod ord">
          <ac:chgData name="Štrosar Grmek, Loris" userId="S::ls3453@student.uni-lj.si::1a1043f2-8b53-4ebb-9321-339288e95fd8" providerId="AD" clId="Web-{28DA24CA-598E-467A-8D04-BE6751A20234}" dt="2021-01-06T23:05:42.977" v="49" actId="1076"/>
          <ac:picMkLst>
            <pc:docMk/>
            <pc:sldMk cId="2646707189" sldId="259"/>
            <ac:picMk id="4" creationId="{A13B9540-3F3F-46D6-880F-13EE3B6D3E96}"/>
          </ac:picMkLst>
        </pc:picChg>
      </pc:sldChg>
      <pc:sldChg chg="modSp new">
        <pc:chgData name="Štrosar Grmek, Loris" userId="S::ls3453@student.uni-lj.si::1a1043f2-8b53-4ebb-9321-339288e95fd8" providerId="AD" clId="Web-{28DA24CA-598E-467A-8D04-BE6751A20234}" dt="2021-01-07T01:08:34.284" v="3118" actId="20577"/>
        <pc:sldMkLst>
          <pc:docMk/>
          <pc:sldMk cId="3450787572" sldId="260"/>
        </pc:sldMkLst>
        <pc:spChg chg="mod">
          <ac:chgData name="Štrosar Grmek, Loris" userId="S::ls3453@student.uni-lj.si::1a1043f2-8b53-4ebb-9321-339288e95fd8" providerId="AD" clId="Web-{28DA24CA-598E-467A-8D04-BE6751A20234}" dt="2021-01-06T23:06:02.385" v="51" actId="20577"/>
          <ac:spMkLst>
            <pc:docMk/>
            <pc:sldMk cId="3450787572" sldId="260"/>
            <ac:spMk id="2" creationId="{691D5707-553C-40A8-A1A6-A216CD71D2C6}"/>
          </ac:spMkLst>
        </pc:spChg>
        <pc:spChg chg="mod">
          <ac:chgData name="Štrosar Grmek, Loris" userId="S::ls3453@student.uni-lj.si::1a1043f2-8b53-4ebb-9321-339288e95fd8" providerId="AD" clId="Web-{28DA24CA-598E-467A-8D04-BE6751A20234}" dt="2021-01-07T01:08:34.284" v="3118" actId="20577"/>
          <ac:spMkLst>
            <pc:docMk/>
            <pc:sldMk cId="3450787572" sldId="260"/>
            <ac:spMk id="3" creationId="{36A701B8-3334-4C05-AC4C-39B958F7554E}"/>
          </ac:spMkLst>
        </pc:spChg>
      </pc:sldChg>
      <pc:sldChg chg="modSp new">
        <pc:chgData name="Štrosar Grmek, Loris" userId="S::ls3453@student.uni-lj.si::1a1043f2-8b53-4ebb-9321-339288e95fd8" providerId="AD" clId="Web-{28DA24CA-598E-467A-8D04-BE6751A20234}" dt="2021-01-07T02:02:38.070" v="3962" actId="20577"/>
        <pc:sldMkLst>
          <pc:docMk/>
          <pc:sldMk cId="1179779614" sldId="262"/>
        </pc:sldMkLst>
        <pc:spChg chg="mod">
          <ac:chgData name="Štrosar Grmek, Loris" userId="S::ls3453@student.uni-lj.si::1a1043f2-8b53-4ebb-9321-339288e95fd8" providerId="AD" clId="Web-{28DA24CA-598E-467A-8D04-BE6751A20234}" dt="2021-01-06T23:12:38.005" v="85" actId="20577"/>
          <ac:spMkLst>
            <pc:docMk/>
            <pc:sldMk cId="1179779614" sldId="262"/>
            <ac:spMk id="2" creationId="{2E570A0B-B840-446B-8011-F507524F27B4}"/>
          </ac:spMkLst>
        </pc:spChg>
        <pc:spChg chg="mod">
          <ac:chgData name="Štrosar Grmek, Loris" userId="S::ls3453@student.uni-lj.si::1a1043f2-8b53-4ebb-9321-339288e95fd8" providerId="AD" clId="Web-{28DA24CA-598E-467A-8D04-BE6751A20234}" dt="2021-01-07T02:02:38.070" v="3962" actId="20577"/>
          <ac:spMkLst>
            <pc:docMk/>
            <pc:sldMk cId="1179779614" sldId="262"/>
            <ac:spMk id="3" creationId="{E4AFA266-69CE-4620-920A-782F7AE4A6A1}"/>
          </ac:spMkLst>
        </pc:spChg>
      </pc:sldChg>
      <pc:sldChg chg="modSp new">
        <pc:chgData name="Štrosar Grmek, Loris" userId="S::ls3453@student.uni-lj.si::1a1043f2-8b53-4ebb-9321-339288e95fd8" providerId="AD" clId="Web-{28DA24CA-598E-467A-8D04-BE6751A20234}" dt="2021-01-06T23:16:33.715" v="134" actId="20577"/>
        <pc:sldMkLst>
          <pc:docMk/>
          <pc:sldMk cId="3597407935" sldId="263"/>
        </pc:sldMkLst>
        <pc:spChg chg="mod">
          <ac:chgData name="Štrosar Grmek, Loris" userId="S::ls3453@student.uni-lj.si::1a1043f2-8b53-4ebb-9321-339288e95fd8" providerId="AD" clId="Web-{28DA24CA-598E-467A-8D04-BE6751A20234}" dt="2021-01-06T23:15:46.416" v="116" actId="20577"/>
          <ac:spMkLst>
            <pc:docMk/>
            <pc:sldMk cId="3597407935" sldId="263"/>
            <ac:spMk id="2" creationId="{8938D02D-E5FC-44C6-9C5B-A1FDAD334A0B}"/>
          </ac:spMkLst>
        </pc:spChg>
        <pc:spChg chg="mod">
          <ac:chgData name="Štrosar Grmek, Loris" userId="S::ls3453@student.uni-lj.si::1a1043f2-8b53-4ebb-9321-339288e95fd8" providerId="AD" clId="Web-{28DA24CA-598E-467A-8D04-BE6751A20234}" dt="2021-01-06T23:16:33.715" v="134" actId="20577"/>
          <ac:spMkLst>
            <pc:docMk/>
            <pc:sldMk cId="3597407935" sldId="263"/>
            <ac:spMk id="3" creationId="{147BAE94-6528-4A25-B2C6-D21281E8B277}"/>
          </ac:spMkLst>
        </pc:spChg>
      </pc:sldChg>
      <pc:sldChg chg="modSp new">
        <pc:chgData name="Štrosar Grmek, Loris" userId="S::ls3453@student.uni-lj.si::1a1043f2-8b53-4ebb-9321-339288e95fd8" providerId="AD" clId="Web-{28DA24CA-598E-467A-8D04-BE6751A20234}" dt="2021-01-06T23:19:31.955" v="144" actId="20577"/>
        <pc:sldMkLst>
          <pc:docMk/>
          <pc:sldMk cId="871353381" sldId="264"/>
        </pc:sldMkLst>
        <pc:spChg chg="mod">
          <ac:chgData name="Štrosar Grmek, Loris" userId="S::ls3453@student.uni-lj.si::1a1043f2-8b53-4ebb-9321-339288e95fd8" providerId="AD" clId="Web-{28DA24CA-598E-467A-8D04-BE6751A20234}" dt="2021-01-06T23:19:24.470" v="139" actId="20577"/>
          <ac:spMkLst>
            <pc:docMk/>
            <pc:sldMk cId="871353381" sldId="264"/>
            <ac:spMk id="2" creationId="{076AE441-3525-45F0-A25F-9E0D60EC4E62}"/>
          </ac:spMkLst>
        </pc:spChg>
        <pc:spChg chg="mod">
          <ac:chgData name="Štrosar Grmek, Loris" userId="S::ls3453@student.uni-lj.si::1a1043f2-8b53-4ebb-9321-339288e95fd8" providerId="AD" clId="Web-{28DA24CA-598E-467A-8D04-BE6751A20234}" dt="2021-01-06T23:19:31.955" v="144" actId="20577"/>
          <ac:spMkLst>
            <pc:docMk/>
            <pc:sldMk cId="871353381" sldId="264"/>
            <ac:spMk id="3" creationId="{98651831-50FC-4BBC-9765-354E6D8DC627}"/>
          </ac:spMkLst>
        </pc:spChg>
      </pc:sldChg>
      <pc:sldChg chg="modSp new">
        <pc:chgData name="Štrosar Grmek, Loris" userId="S::ls3453@student.uni-lj.si::1a1043f2-8b53-4ebb-9321-339288e95fd8" providerId="AD" clId="Web-{28DA24CA-598E-467A-8D04-BE6751A20234}" dt="2021-01-06T23:19:45.299" v="151" actId="20577"/>
        <pc:sldMkLst>
          <pc:docMk/>
          <pc:sldMk cId="556307267" sldId="265"/>
        </pc:sldMkLst>
        <pc:spChg chg="mod">
          <ac:chgData name="Štrosar Grmek, Loris" userId="S::ls3453@student.uni-lj.si::1a1043f2-8b53-4ebb-9321-339288e95fd8" providerId="AD" clId="Web-{28DA24CA-598E-467A-8D04-BE6751A20234}" dt="2021-01-06T23:19:38.486" v="146" actId="20577"/>
          <ac:spMkLst>
            <pc:docMk/>
            <pc:sldMk cId="556307267" sldId="265"/>
            <ac:spMk id="2" creationId="{09854BB1-888B-4239-AF05-D3AF14C7EF19}"/>
          </ac:spMkLst>
        </pc:spChg>
        <pc:spChg chg="mod">
          <ac:chgData name="Štrosar Grmek, Loris" userId="S::ls3453@student.uni-lj.si::1a1043f2-8b53-4ebb-9321-339288e95fd8" providerId="AD" clId="Web-{28DA24CA-598E-467A-8D04-BE6751A20234}" dt="2021-01-06T23:19:45.299" v="151" actId="20577"/>
          <ac:spMkLst>
            <pc:docMk/>
            <pc:sldMk cId="556307267" sldId="265"/>
            <ac:spMk id="3" creationId="{F4D9F971-2167-4262-B2BD-5452886A163E}"/>
          </ac:spMkLst>
        </pc:spChg>
      </pc:sldChg>
      <pc:sldChg chg="modSp new">
        <pc:chgData name="Štrosar Grmek, Loris" userId="S::ls3453@student.uni-lj.si::1a1043f2-8b53-4ebb-9321-339288e95fd8" providerId="AD" clId="Web-{28DA24CA-598E-467A-8D04-BE6751A20234}" dt="2021-01-06T23:20:12.784" v="162" actId="20577"/>
        <pc:sldMkLst>
          <pc:docMk/>
          <pc:sldMk cId="1561099285" sldId="266"/>
        </pc:sldMkLst>
        <pc:spChg chg="mod">
          <ac:chgData name="Štrosar Grmek, Loris" userId="S::ls3453@student.uni-lj.si::1a1043f2-8b53-4ebb-9321-339288e95fd8" providerId="AD" clId="Web-{28DA24CA-598E-467A-8D04-BE6751A20234}" dt="2021-01-06T23:19:49.940" v="153" actId="20577"/>
          <ac:spMkLst>
            <pc:docMk/>
            <pc:sldMk cId="1561099285" sldId="266"/>
            <ac:spMk id="2" creationId="{7AAD0270-8F4F-45D2-9E15-5F36B3974F43}"/>
          </ac:spMkLst>
        </pc:spChg>
        <pc:spChg chg="mod">
          <ac:chgData name="Štrosar Grmek, Loris" userId="S::ls3453@student.uni-lj.si::1a1043f2-8b53-4ebb-9321-339288e95fd8" providerId="AD" clId="Web-{28DA24CA-598E-467A-8D04-BE6751A20234}" dt="2021-01-06T23:20:12.784" v="162" actId="20577"/>
          <ac:spMkLst>
            <pc:docMk/>
            <pc:sldMk cId="1561099285" sldId="266"/>
            <ac:spMk id="3" creationId="{1B5D6B96-56AE-47D3-B36D-CCFF05117E64}"/>
          </ac:spMkLst>
        </pc:spChg>
      </pc:sldChg>
      <pc:sldChg chg="modSp new">
        <pc:chgData name="Štrosar Grmek, Loris" userId="S::ls3453@student.uni-lj.si::1a1043f2-8b53-4ebb-9321-339288e95fd8" providerId="AD" clId="Web-{28DA24CA-598E-467A-8D04-BE6751A20234}" dt="2021-01-06T23:23:15.445" v="192" actId="20577"/>
        <pc:sldMkLst>
          <pc:docMk/>
          <pc:sldMk cId="2586407029" sldId="267"/>
        </pc:sldMkLst>
        <pc:spChg chg="mod">
          <ac:chgData name="Štrosar Grmek, Loris" userId="S::ls3453@student.uni-lj.si::1a1043f2-8b53-4ebb-9321-339288e95fd8" providerId="AD" clId="Web-{28DA24CA-598E-467A-8D04-BE6751A20234}" dt="2021-01-06T23:21:22.005" v="167" actId="20577"/>
          <ac:spMkLst>
            <pc:docMk/>
            <pc:sldMk cId="2586407029" sldId="267"/>
            <ac:spMk id="2" creationId="{C3105D08-9458-44EB-B72A-A0C1387AA84C}"/>
          </ac:spMkLst>
        </pc:spChg>
        <pc:spChg chg="mod">
          <ac:chgData name="Štrosar Grmek, Loris" userId="S::ls3453@student.uni-lj.si::1a1043f2-8b53-4ebb-9321-339288e95fd8" providerId="AD" clId="Web-{28DA24CA-598E-467A-8D04-BE6751A20234}" dt="2021-01-06T23:23:15.445" v="192" actId="20577"/>
          <ac:spMkLst>
            <pc:docMk/>
            <pc:sldMk cId="2586407029" sldId="267"/>
            <ac:spMk id="3" creationId="{09077DDA-4BF1-4B4A-AF93-D867F68BAC4B}"/>
          </ac:spMkLst>
        </pc:spChg>
      </pc:sldChg>
      <pc:sldChg chg="modSp new">
        <pc:chgData name="Štrosar Grmek, Loris" userId="S::ls3453@student.uni-lj.si::1a1043f2-8b53-4ebb-9321-339288e95fd8" providerId="AD" clId="Web-{28DA24CA-598E-467A-8D04-BE6751A20234}" dt="2021-01-07T02:10:50.473" v="4146" actId="20577"/>
        <pc:sldMkLst>
          <pc:docMk/>
          <pc:sldMk cId="3662642885" sldId="268"/>
        </pc:sldMkLst>
        <pc:spChg chg="mod">
          <ac:chgData name="Štrosar Grmek, Loris" userId="S::ls3453@student.uni-lj.si::1a1043f2-8b53-4ebb-9321-339288e95fd8" providerId="AD" clId="Web-{28DA24CA-598E-467A-8D04-BE6751A20234}" dt="2021-01-06T23:23:35.149" v="194" actId="20577"/>
          <ac:spMkLst>
            <pc:docMk/>
            <pc:sldMk cId="3662642885" sldId="268"/>
            <ac:spMk id="2" creationId="{2A6A9CA2-51C3-455C-928D-F59FE192EC6F}"/>
          </ac:spMkLst>
        </pc:spChg>
        <pc:spChg chg="mod">
          <ac:chgData name="Štrosar Grmek, Loris" userId="S::ls3453@student.uni-lj.si::1a1043f2-8b53-4ebb-9321-339288e95fd8" providerId="AD" clId="Web-{28DA24CA-598E-467A-8D04-BE6751A20234}" dt="2021-01-07T02:10:50.473" v="4146" actId="20577"/>
          <ac:spMkLst>
            <pc:docMk/>
            <pc:sldMk cId="3662642885" sldId="268"/>
            <ac:spMk id="3" creationId="{A6C85B93-B0BF-4AF7-80B9-70CF958E4D8C}"/>
          </ac:spMkLst>
        </pc:spChg>
      </pc:sldChg>
      <pc:sldChg chg="addSp delSp modSp new">
        <pc:chgData name="Štrosar Grmek, Loris" userId="S::ls3453@student.uni-lj.si::1a1043f2-8b53-4ebb-9321-339288e95fd8" providerId="AD" clId="Web-{28DA24CA-598E-467A-8D04-BE6751A20234}" dt="2021-01-06T23:25:40.059" v="226" actId="1076"/>
        <pc:sldMkLst>
          <pc:docMk/>
          <pc:sldMk cId="2433848852" sldId="269"/>
        </pc:sldMkLst>
        <pc:spChg chg="del">
          <ac:chgData name="Štrosar Grmek, Loris" userId="S::ls3453@student.uni-lj.si::1a1043f2-8b53-4ebb-9321-339288e95fd8" providerId="AD" clId="Web-{28DA24CA-598E-467A-8D04-BE6751A20234}" dt="2021-01-06T23:24:56.354" v="220"/>
          <ac:spMkLst>
            <pc:docMk/>
            <pc:sldMk cId="2433848852" sldId="269"/>
            <ac:spMk id="3" creationId="{020A4B42-84D0-4C30-9EDE-2A0EA696F0B4}"/>
          </ac:spMkLst>
        </pc:spChg>
        <pc:spChg chg="add del mod">
          <ac:chgData name="Štrosar Grmek, Loris" userId="S::ls3453@student.uni-lj.si::1a1043f2-8b53-4ebb-9321-339288e95fd8" providerId="AD" clId="Web-{28DA24CA-598E-467A-8D04-BE6751A20234}" dt="2021-01-06T23:25:32.840" v="224"/>
          <ac:spMkLst>
            <pc:docMk/>
            <pc:sldMk cId="2433848852" sldId="269"/>
            <ac:spMk id="6" creationId="{ED87882B-B6E1-4790-BEE5-EE7B40F8D39F}"/>
          </ac:spMkLst>
        </pc:spChg>
        <pc:picChg chg="add del mod ord">
          <ac:chgData name="Štrosar Grmek, Loris" userId="S::ls3453@student.uni-lj.si::1a1043f2-8b53-4ebb-9321-339288e95fd8" providerId="AD" clId="Web-{28DA24CA-598E-467A-8D04-BE6751A20234}" dt="2021-01-06T23:25:05.839" v="223"/>
          <ac:picMkLst>
            <pc:docMk/>
            <pc:sldMk cId="2433848852" sldId="269"/>
            <ac:picMk id="4" creationId="{FB9FF670-1636-4100-AC4D-E1491E43B895}"/>
          </ac:picMkLst>
        </pc:picChg>
        <pc:picChg chg="add mod ord">
          <ac:chgData name="Štrosar Grmek, Loris" userId="S::ls3453@student.uni-lj.si::1a1043f2-8b53-4ebb-9321-339288e95fd8" providerId="AD" clId="Web-{28DA24CA-598E-467A-8D04-BE6751A20234}" dt="2021-01-06T23:25:40.059" v="226" actId="1076"/>
          <ac:picMkLst>
            <pc:docMk/>
            <pc:sldMk cId="2433848852" sldId="269"/>
            <ac:picMk id="7" creationId="{00B03A6D-8306-4C49-B902-CA32F5A8382B}"/>
          </ac:picMkLst>
        </pc:picChg>
      </pc:sldChg>
      <pc:sldChg chg="addSp delSp modSp new">
        <pc:chgData name="Štrosar Grmek, Loris" userId="S::ls3453@student.uni-lj.si::1a1043f2-8b53-4ebb-9321-339288e95fd8" providerId="AD" clId="Web-{28DA24CA-598E-467A-8D04-BE6751A20234}" dt="2021-01-06T23:52:32.667" v="342"/>
        <pc:sldMkLst>
          <pc:docMk/>
          <pc:sldMk cId="2691667065" sldId="270"/>
        </pc:sldMkLst>
        <pc:spChg chg="mod">
          <ac:chgData name="Štrosar Grmek, Loris" userId="S::ls3453@student.uni-lj.si::1a1043f2-8b53-4ebb-9321-339288e95fd8" providerId="AD" clId="Web-{28DA24CA-598E-467A-8D04-BE6751A20234}" dt="2021-01-06T23:26:16.216" v="230" actId="20577"/>
          <ac:spMkLst>
            <pc:docMk/>
            <pc:sldMk cId="2691667065" sldId="270"/>
            <ac:spMk id="2" creationId="{8D75BDB9-AF14-4F3B-85B1-CAE755969583}"/>
          </ac:spMkLst>
        </pc:spChg>
        <pc:spChg chg="mod">
          <ac:chgData name="Štrosar Grmek, Loris" userId="S::ls3453@student.uni-lj.si::1a1043f2-8b53-4ebb-9321-339288e95fd8" providerId="AD" clId="Web-{28DA24CA-598E-467A-8D04-BE6751A20234}" dt="2021-01-06T23:52:21.057" v="338" actId="1076"/>
          <ac:spMkLst>
            <pc:docMk/>
            <pc:sldMk cId="2691667065" sldId="270"/>
            <ac:spMk id="3" creationId="{1C64ADCC-C67F-475C-9790-4B202CF52B60}"/>
          </ac:spMkLst>
        </pc:spChg>
        <pc:picChg chg="add del mod">
          <ac:chgData name="Štrosar Grmek, Loris" userId="S::ls3453@student.uni-lj.si::1a1043f2-8b53-4ebb-9321-339288e95fd8" providerId="AD" clId="Web-{28DA24CA-598E-467A-8D04-BE6751A20234}" dt="2021-01-06T23:51:41.821" v="329"/>
          <ac:picMkLst>
            <pc:docMk/>
            <pc:sldMk cId="2691667065" sldId="270"/>
            <ac:picMk id="4" creationId="{D01096D3-9C82-46BB-9F46-FBF6CE9D332E}"/>
          </ac:picMkLst>
        </pc:picChg>
        <pc:picChg chg="add del mod">
          <ac:chgData name="Štrosar Grmek, Loris" userId="S::ls3453@student.uni-lj.si::1a1043f2-8b53-4ebb-9321-339288e95fd8" providerId="AD" clId="Web-{28DA24CA-598E-467A-8D04-BE6751A20234}" dt="2021-01-06T23:52:32.667" v="342"/>
          <ac:picMkLst>
            <pc:docMk/>
            <pc:sldMk cId="2691667065" sldId="270"/>
            <ac:picMk id="5" creationId="{1391616B-589C-4E0E-8F2D-EFBABD238C6F}"/>
          </ac:picMkLst>
        </pc:picChg>
      </pc:sldChg>
      <pc:sldChg chg="modSp new">
        <pc:chgData name="Štrosar Grmek, Loris" userId="S::ls3453@student.uni-lj.si::1a1043f2-8b53-4ebb-9321-339288e95fd8" providerId="AD" clId="Web-{28DA24CA-598E-467A-8D04-BE6751A20234}" dt="2021-01-07T02:16:06.746" v="4837" actId="20577"/>
        <pc:sldMkLst>
          <pc:docMk/>
          <pc:sldMk cId="2976460964" sldId="271"/>
        </pc:sldMkLst>
        <pc:spChg chg="mod">
          <ac:chgData name="Štrosar Grmek, Loris" userId="S::ls3453@student.uni-lj.si::1a1043f2-8b53-4ebb-9321-339288e95fd8" providerId="AD" clId="Web-{28DA24CA-598E-467A-8D04-BE6751A20234}" dt="2021-01-06T23:29:18.127" v="249" actId="20577"/>
          <ac:spMkLst>
            <pc:docMk/>
            <pc:sldMk cId="2976460964" sldId="271"/>
            <ac:spMk id="2" creationId="{D9583199-353E-40B0-96ED-3868263501B9}"/>
          </ac:spMkLst>
        </pc:spChg>
        <pc:spChg chg="mod">
          <ac:chgData name="Štrosar Grmek, Loris" userId="S::ls3453@student.uni-lj.si::1a1043f2-8b53-4ebb-9321-339288e95fd8" providerId="AD" clId="Web-{28DA24CA-598E-467A-8D04-BE6751A20234}" dt="2021-01-07T02:16:06.746" v="4837" actId="20577"/>
          <ac:spMkLst>
            <pc:docMk/>
            <pc:sldMk cId="2976460964" sldId="271"/>
            <ac:spMk id="3" creationId="{7EFC505E-C5FA-4AC3-9E76-2253AAEB7729}"/>
          </ac:spMkLst>
        </pc:spChg>
      </pc:sldChg>
      <pc:sldChg chg="modSp new">
        <pc:chgData name="Štrosar Grmek, Loris" userId="S::ls3453@student.uni-lj.si::1a1043f2-8b53-4ebb-9321-339288e95fd8" providerId="AD" clId="Web-{28DA24CA-598E-467A-8D04-BE6751A20234}" dt="2021-01-06T23:33:01.259" v="287" actId="20577"/>
        <pc:sldMkLst>
          <pc:docMk/>
          <pc:sldMk cId="2441098536" sldId="272"/>
        </pc:sldMkLst>
        <pc:spChg chg="mod">
          <ac:chgData name="Štrosar Grmek, Loris" userId="S::ls3453@student.uni-lj.si::1a1043f2-8b53-4ebb-9321-339288e95fd8" providerId="AD" clId="Web-{28DA24CA-598E-467A-8D04-BE6751A20234}" dt="2021-01-06T23:29:55.941" v="272" actId="20577"/>
          <ac:spMkLst>
            <pc:docMk/>
            <pc:sldMk cId="2441098536" sldId="272"/>
            <ac:spMk id="2" creationId="{9FCE0BD4-89A9-4332-99AD-D20F569C2562}"/>
          </ac:spMkLst>
        </pc:spChg>
        <pc:spChg chg="mod">
          <ac:chgData name="Štrosar Grmek, Loris" userId="S::ls3453@student.uni-lj.si::1a1043f2-8b53-4ebb-9321-339288e95fd8" providerId="AD" clId="Web-{28DA24CA-598E-467A-8D04-BE6751A20234}" dt="2021-01-06T23:33:01.259" v="287" actId="20577"/>
          <ac:spMkLst>
            <pc:docMk/>
            <pc:sldMk cId="2441098536" sldId="272"/>
            <ac:spMk id="3" creationId="{11D40111-B538-43F9-98AE-7A2E13A571BC}"/>
          </ac:spMkLst>
        </pc:spChg>
      </pc:sldChg>
      <pc:sldChg chg="modSp new">
        <pc:chgData name="Štrosar Grmek, Loris" userId="S::ls3453@student.uni-lj.si::1a1043f2-8b53-4ebb-9321-339288e95fd8" providerId="AD" clId="Web-{28DA24CA-598E-467A-8D04-BE6751A20234}" dt="2021-01-07T02:24:24.384" v="5485" actId="20577"/>
        <pc:sldMkLst>
          <pc:docMk/>
          <pc:sldMk cId="3743158297" sldId="273"/>
        </pc:sldMkLst>
        <pc:spChg chg="mod">
          <ac:chgData name="Štrosar Grmek, Loris" userId="S::ls3453@student.uni-lj.si::1a1043f2-8b53-4ebb-9321-339288e95fd8" providerId="AD" clId="Web-{28DA24CA-598E-467A-8D04-BE6751A20234}" dt="2021-01-06T23:49:13.239" v="311" actId="20577"/>
          <ac:spMkLst>
            <pc:docMk/>
            <pc:sldMk cId="3743158297" sldId="273"/>
            <ac:spMk id="2" creationId="{04F76FFC-8947-46D8-BDA2-72149BFFE12F}"/>
          </ac:spMkLst>
        </pc:spChg>
        <pc:spChg chg="mod">
          <ac:chgData name="Štrosar Grmek, Loris" userId="S::ls3453@student.uni-lj.si::1a1043f2-8b53-4ebb-9321-339288e95fd8" providerId="AD" clId="Web-{28DA24CA-598E-467A-8D04-BE6751A20234}" dt="2021-01-07T02:24:24.384" v="5485" actId="20577"/>
          <ac:spMkLst>
            <pc:docMk/>
            <pc:sldMk cId="3743158297" sldId="273"/>
            <ac:spMk id="3" creationId="{227C9859-C340-4721-8426-F3BE89820064}"/>
          </ac:spMkLst>
        </pc:spChg>
      </pc:sldChg>
      <pc:sldChg chg="addSp delSp modSp new">
        <pc:chgData name="Štrosar Grmek, Loris" userId="S::ls3453@student.uni-lj.si::1a1043f2-8b53-4ebb-9321-339288e95fd8" providerId="AD" clId="Web-{28DA24CA-598E-467A-8D04-BE6751A20234}" dt="2021-01-06T23:53:29.137" v="363" actId="20577"/>
        <pc:sldMkLst>
          <pc:docMk/>
          <pc:sldMk cId="740006593" sldId="274"/>
        </pc:sldMkLst>
        <pc:spChg chg="mod">
          <ac:chgData name="Štrosar Grmek, Loris" userId="S::ls3453@student.uni-lj.si::1a1043f2-8b53-4ebb-9321-339288e95fd8" providerId="AD" clId="Web-{28DA24CA-598E-467A-8D04-BE6751A20234}" dt="2021-01-06T23:53:29.137" v="363" actId="20577"/>
          <ac:spMkLst>
            <pc:docMk/>
            <pc:sldMk cId="740006593" sldId="274"/>
            <ac:spMk id="2" creationId="{4BD21EFD-6A51-41D9-8573-FB13DEFDF282}"/>
          </ac:spMkLst>
        </pc:spChg>
        <pc:spChg chg="del">
          <ac:chgData name="Štrosar Grmek, Loris" userId="S::ls3453@student.uni-lj.si::1a1043f2-8b53-4ebb-9321-339288e95fd8" providerId="AD" clId="Web-{28DA24CA-598E-467A-8D04-BE6751A20234}" dt="2021-01-06T23:52:35.089" v="343"/>
          <ac:spMkLst>
            <pc:docMk/>
            <pc:sldMk cId="740006593" sldId="274"/>
            <ac:spMk id="3" creationId="{DA3EAA49-BA49-4034-B78F-1650E310F07E}"/>
          </ac:spMkLst>
        </pc:spChg>
        <pc:picChg chg="add mod ord">
          <ac:chgData name="Štrosar Grmek, Loris" userId="S::ls3453@student.uni-lj.si::1a1043f2-8b53-4ebb-9321-339288e95fd8" providerId="AD" clId="Web-{28DA24CA-598E-467A-8D04-BE6751A20234}" dt="2021-01-06T23:52:41.057" v="345" actId="1076"/>
          <ac:picMkLst>
            <pc:docMk/>
            <pc:sldMk cId="740006593" sldId="274"/>
            <ac:picMk id="4" creationId="{E9E88D70-4476-436E-B39A-F2873A7E837E}"/>
          </ac:picMkLst>
        </pc:picChg>
      </pc:sldChg>
      <pc:sldMasterChg chg="add del addSldLayout delSldLayout">
        <pc:chgData name="Štrosar Grmek, Loris" userId="S::ls3453@student.uni-lj.si::1a1043f2-8b53-4ebb-9321-339288e95fd8" providerId="AD" clId="Web-{28DA24CA-598E-467A-8D04-BE6751A20234}" dt="2021-01-06T22:51:40.860" v="9"/>
        <pc:sldMasterMkLst>
          <pc:docMk/>
          <pc:sldMasterMk cId="2460954070" sldId="2147483660"/>
        </pc:sldMasterMkLst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Štrosar Grmek, Loris" userId="S::ls3453@student.uni-lj.si::1a1043f2-8b53-4ebb-9321-339288e95fd8" providerId="AD" clId="Web-{28DA24CA-598E-467A-8D04-BE6751A20234}" dt="2021-01-06T22:51:40.860" v="9"/>
        <pc:sldMasterMkLst>
          <pc:docMk/>
          <pc:sldMasterMk cId="2955448697" sldId="2147483698"/>
        </pc:sldMasterMkLst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955448697" sldId="2147483698"/>
            <pc:sldLayoutMk cId="2759674333" sldId="2147483687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955448697" sldId="2147483698"/>
            <pc:sldLayoutMk cId="2673882777" sldId="2147483688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955448697" sldId="2147483698"/>
            <pc:sldLayoutMk cId="820970187" sldId="2147483689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955448697" sldId="2147483698"/>
            <pc:sldLayoutMk cId="1515245034" sldId="2147483690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955448697" sldId="2147483698"/>
            <pc:sldLayoutMk cId="4121544181" sldId="2147483691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955448697" sldId="2147483698"/>
            <pc:sldLayoutMk cId="4267827817" sldId="2147483692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955448697" sldId="2147483698"/>
            <pc:sldLayoutMk cId="2400453510" sldId="2147483693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955448697" sldId="2147483698"/>
            <pc:sldLayoutMk cId="818166583" sldId="2147483694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955448697" sldId="2147483698"/>
            <pc:sldLayoutMk cId="3959333625" sldId="2147483695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955448697" sldId="2147483698"/>
            <pc:sldLayoutMk cId="2862834737" sldId="2147483696"/>
          </pc:sldLayoutMkLst>
        </pc:sldLayoutChg>
        <pc:sldLayoutChg chg="add del">
          <pc:chgData name="Štrosar Grmek, Loris" userId="S::ls3453@student.uni-lj.si::1a1043f2-8b53-4ebb-9321-339288e95fd8" providerId="AD" clId="Web-{28DA24CA-598E-467A-8D04-BE6751A20234}" dt="2021-01-06T22:51:40.860" v="9"/>
          <pc:sldLayoutMkLst>
            <pc:docMk/>
            <pc:sldMasterMk cId="2955448697" sldId="2147483698"/>
            <pc:sldLayoutMk cId="1058963178" sldId="2147483697"/>
          </pc:sldLayoutMkLst>
        </pc:sldLayoutChg>
      </pc:sldMasterChg>
    </pc:docChg>
  </pc:docChgLst>
  <pc:docChgLst>
    <pc:chgData name="Guest User" userId="S::urn:spo:anon#05315b7b07227d05c81c387cfad3ee4674f5b39316c0350f243ffc3f3f9da8ef::" providerId="AD" clId="Web-{94F61F72-2955-6893-D1E4-7ED0B6897ED5}"/>
    <pc:docChg chg="addSld delSld modSld addMainMaster delMainMaster">
      <pc:chgData name="Guest User" userId="S::urn:spo:anon#05315b7b07227d05c81c387cfad3ee4674f5b39316c0350f243ffc3f3f9da8ef::" providerId="AD" clId="Web-{94F61F72-2955-6893-D1E4-7ED0B6897ED5}" dt="2021-01-07T02:45:09.520" v="3018" actId="20577"/>
      <pc:docMkLst>
        <pc:docMk/>
      </pc:docMkLst>
      <pc:sldChg chg="addSp delSp modSp mod setBg modClrScheme delAnim setClrOvrMap delDesignElem chgLayout">
        <pc:chgData name="Guest User" userId="S::urn:spo:anon#05315b7b07227d05c81c387cfad3ee4674f5b39316c0350f243ffc3f3f9da8ef::" providerId="AD" clId="Web-{94F61F72-2955-6893-D1E4-7ED0B6897ED5}" dt="2021-01-06T23:40:57.074" v="903"/>
        <pc:sldMkLst>
          <pc:docMk/>
          <pc:sldMk cId="109857222" sldId="256"/>
        </pc:sldMkLst>
        <pc:spChg chg="mod ord">
          <ac:chgData name="Guest User" userId="S::urn:spo:anon#05315b7b07227d05c81c387cfad3ee4674f5b39316c0350f243ffc3f3f9da8ef::" providerId="AD" clId="Web-{94F61F72-2955-6893-D1E4-7ED0B6897ED5}" dt="2021-01-06T23:40:57.074" v="90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uest User" userId="S::urn:spo:anon#05315b7b07227d05c81c387cfad3ee4674f5b39316c0350f243ffc3f3f9da8ef::" providerId="AD" clId="Web-{94F61F72-2955-6893-D1E4-7ED0B6897ED5}" dt="2021-01-06T23:40:57.074" v="90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3:42.540" v="129"/>
          <ac:spMkLst>
            <pc:docMk/>
            <pc:sldMk cId="109857222" sldId="256"/>
            <ac:spMk id="5" creationId="{1DB043B4-68C6-45B9-82AC-A5800EADB8DB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3:46.728" v="131"/>
          <ac:spMkLst>
            <pc:docMk/>
            <pc:sldMk cId="109857222" sldId="256"/>
            <ac:spMk id="7" creationId="{A9286AD2-18A9-4868-A4E3-7A2097A20810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3:42.540" v="129"/>
          <ac:spMkLst>
            <pc:docMk/>
            <pc:sldMk cId="109857222" sldId="256"/>
            <ac:spMk id="10" creationId="{41AC6C06-99FE-4BA1-BC82-8406A424CD67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3:46.728" v="131"/>
          <ac:spMkLst>
            <pc:docMk/>
            <pc:sldMk cId="109857222" sldId="256"/>
            <ac:spMk id="16" creationId="{B0A5E7FB-1FB5-4C57-9C8C-70E550767218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3:42.540" v="129"/>
          <ac:spMkLst>
            <pc:docMk/>
            <pc:sldMk cId="109857222" sldId="256"/>
            <ac:spMk id="17" creationId="{7AEC842D-C905-4DEA-B1C3-CA51995C572A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3:54.197" v="133"/>
          <ac:spMkLst>
            <pc:docMk/>
            <pc:sldMk cId="109857222" sldId="256"/>
            <ac:spMk id="18" creationId="{1DB043B4-68C6-45B9-82AC-A5800EADB8DB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3:57.369" v="135"/>
          <ac:spMkLst>
            <pc:docMk/>
            <pc:sldMk cId="109857222" sldId="256"/>
            <ac:spMk id="20" creationId="{A9286AD2-18A9-4868-A4E3-7A2097A20810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3:54.197" v="133"/>
          <ac:spMkLst>
            <pc:docMk/>
            <pc:sldMk cId="109857222" sldId="256"/>
            <ac:spMk id="23" creationId="{41AC6C06-99FE-4BA1-BC82-8406A424CD67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3:54.197" v="133"/>
          <ac:spMkLst>
            <pc:docMk/>
            <pc:sldMk cId="109857222" sldId="256"/>
            <ac:spMk id="24" creationId="{7AEC842D-C905-4DEA-B1C3-CA51995C572A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3:57.369" v="135"/>
          <ac:spMkLst>
            <pc:docMk/>
            <pc:sldMk cId="109857222" sldId="256"/>
            <ac:spMk id="26" creationId="{B0A5E7FB-1FB5-4C57-9C8C-70E550767218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3:59.826" v="137"/>
          <ac:spMkLst>
            <pc:docMk/>
            <pc:sldMk cId="109857222" sldId="256"/>
            <ac:spMk id="27" creationId="{1DB043B4-68C6-45B9-82AC-A5800EADB8DB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4:15.389" v="139"/>
          <ac:spMkLst>
            <pc:docMk/>
            <pc:sldMk cId="109857222" sldId="256"/>
            <ac:spMk id="29" creationId="{155D7866-985D-4D23-BF0E-72CA30F5C7E9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3:59.826" v="137"/>
          <ac:spMkLst>
            <pc:docMk/>
            <pc:sldMk cId="109857222" sldId="256"/>
            <ac:spMk id="32" creationId="{41AC6C06-99FE-4BA1-BC82-8406A424CD67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3:59.826" v="137"/>
          <ac:spMkLst>
            <pc:docMk/>
            <pc:sldMk cId="109857222" sldId="256"/>
            <ac:spMk id="33" creationId="{7AEC842D-C905-4DEA-B1C3-CA51995C572A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4:15.389" v="139"/>
          <ac:spMkLst>
            <pc:docMk/>
            <pc:sldMk cId="109857222" sldId="256"/>
            <ac:spMk id="34" creationId="{0ADDB668-2CA4-4D2B-9C34-3487CA330BA8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4:15.389" v="139"/>
          <ac:spMkLst>
            <pc:docMk/>
            <pc:sldMk cId="109857222" sldId="256"/>
            <ac:spMk id="35" creationId="{2568BC19-F052-4108-93E1-6A3D1DEC072F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2:54:15.389" v="139"/>
          <ac:spMkLst>
            <pc:docMk/>
            <pc:sldMk cId="109857222" sldId="256"/>
            <ac:spMk id="36" creationId="{D5FD337D-4D6B-4C8B-B6F5-121097E09881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3:37:13.472" v="783"/>
          <ac:spMkLst>
            <pc:docMk/>
            <pc:sldMk cId="109857222" sldId="256"/>
            <ac:spMk id="37" creationId="{1DB043B4-68C6-45B9-82AC-A5800EADB8DB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3:37:13.472" v="783"/>
          <ac:spMkLst>
            <pc:docMk/>
            <pc:sldMk cId="109857222" sldId="256"/>
            <ac:spMk id="42" creationId="{41AC6C06-99FE-4BA1-BC82-8406A424CD67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3:37:13.472" v="783"/>
          <ac:spMkLst>
            <pc:docMk/>
            <pc:sldMk cId="109857222" sldId="256"/>
            <ac:spMk id="43" creationId="{7AEC842D-C905-4DEA-B1C3-CA51995C572A}"/>
          </ac:spMkLst>
        </pc:spChg>
        <pc:spChg chg="add">
          <ac:chgData name="Guest User" userId="S::urn:spo:anon#05315b7b07227d05c81c387cfad3ee4674f5b39316c0350f243ffc3f3f9da8ef::" providerId="AD" clId="Web-{94F61F72-2955-6893-D1E4-7ED0B6897ED5}" dt="2021-01-06T23:40:57.074" v="903"/>
          <ac:spMkLst>
            <pc:docMk/>
            <pc:sldMk cId="109857222" sldId="256"/>
            <ac:spMk id="46" creationId="{71B2258F-86CA-4D4D-8270-BC05FCDEBFB3}"/>
          </ac:spMkLst>
        </pc:spChg>
        <pc:grpChg chg="add del">
          <ac:chgData name="Guest User" userId="S::urn:spo:anon#05315b7b07227d05c81c387cfad3ee4674f5b39316c0350f243ffc3f3f9da8ef::" providerId="AD" clId="Web-{94F61F72-2955-6893-D1E4-7ED0B6897ED5}" dt="2021-01-06T22:53:42.540" v="129"/>
          <ac:grpSpMkLst>
            <pc:docMk/>
            <pc:sldMk cId="109857222" sldId="256"/>
            <ac:grpSpMk id="6" creationId="{4592A8CB-0B0A-43A5-86F4-712B0C469671}"/>
          </ac:grpSpMkLst>
        </pc:grpChg>
        <pc:grpChg chg="add del">
          <ac:chgData name="Guest User" userId="S::urn:spo:anon#05315b7b07227d05c81c387cfad3ee4674f5b39316c0350f243ffc3f3f9da8ef::" providerId="AD" clId="Web-{94F61F72-2955-6893-D1E4-7ED0B6897ED5}" dt="2021-01-06T22:53:54.197" v="133"/>
          <ac:grpSpMkLst>
            <pc:docMk/>
            <pc:sldMk cId="109857222" sldId="256"/>
            <ac:grpSpMk id="19" creationId="{4592A8CB-0B0A-43A5-86F4-712B0C469671}"/>
          </ac:grpSpMkLst>
        </pc:grpChg>
        <pc:grpChg chg="add del">
          <ac:chgData name="Guest User" userId="S::urn:spo:anon#05315b7b07227d05c81c387cfad3ee4674f5b39316c0350f243ffc3f3f9da8ef::" providerId="AD" clId="Web-{94F61F72-2955-6893-D1E4-7ED0B6897ED5}" dt="2021-01-06T22:53:59.826" v="137"/>
          <ac:grpSpMkLst>
            <pc:docMk/>
            <pc:sldMk cId="109857222" sldId="256"/>
            <ac:grpSpMk id="28" creationId="{4592A8CB-0B0A-43A5-86F4-712B0C469671}"/>
          </ac:grpSpMkLst>
        </pc:grpChg>
        <pc:grpChg chg="add del">
          <ac:chgData name="Guest User" userId="S::urn:spo:anon#05315b7b07227d05c81c387cfad3ee4674f5b39316c0350f243ffc3f3f9da8ef::" providerId="AD" clId="Web-{94F61F72-2955-6893-D1E4-7ED0B6897ED5}" dt="2021-01-06T23:37:13.472" v="783"/>
          <ac:grpSpMkLst>
            <pc:docMk/>
            <pc:sldMk cId="109857222" sldId="256"/>
            <ac:grpSpMk id="38" creationId="{4592A8CB-0B0A-43A5-86F4-712B0C469671}"/>
          </ac:grpSpMkLst>
        </pc:grpChg>
        <pc:picChg chg="add del">
          <ac:chgData name="Guest User" userId="S::urn:spo:anon#05315b7b07227d05c81c387cfad3ee4674f5b39316c0350f243ffc3f3f9da8ef::" providerId="AD" clId="Web-{94F61F72-2955-6893-D1E4-7ED0B6897ED5}" dt="2021-01-06T22:53:42.540" v="129"/>
          <ac:picMkLst>
            <pc:docMk/>
            <pc:sldMk cId="109857222" sldId="256"/>
            <ac:picMk id="8" creationId="{6BABE3F2-67F7-489B-A7D0-C295CA2BDFF8}"/>
          </ac:picMkLst>
        </pc:picChg>
        <pc:picChg chg="add del">
          <ac:chgData name="Guest User" userId="S::urn:spo:anon#05315b7b07227d05c81c387cfad3ee4674f5b39316c0350f243ffc3f3f9da8ef::" providerId="AD" clId="Web-{94F61F72-2955-6893-D1E4-7ED0B6897ED5}" dt="2021-01-06T22:53:46.728" v="131"/>
          <ac:picMkLst>
            <pc:docMk/>
            <pc:sldMk cId="109857222" sldId="256"/>
            <ac:picMk id="12" creationId="{49D0047E-1B19-4F68-AA18-09559E20C4B1}"/>
          </ac:picMkLst>
        </pc:picChg>
        <pc:picChg chg="add del">
          <ac:chgData name="Guest User" userId="S::urn:spo:anon#05315b7b07227d05c81c387cfad3ee4674f5b39316c0350f243ffc3f3f9da8ef::" providerId="AD" clId="Web-{94F61F72-2955-6893-D1E4-7ED0B6897ED5}" dt="2021-01-06T22:53:57.369" v="135"/>
          <ac:picMkLst>
            <pc:docMk/>
            <pc:sldMk cId="109857222" sldId="256"/>
            <ac:picMk id="21" creationId="{49D0047E-1B19-4F68-AA18-09559E20C4B1}"/>
          </ac:picMkLst>
        </pc:picChg>
        <pc:picChg chg="add del">
          <ac:chgData name="Guest User" userId="S::urn:spo:anon#05315b7b07227d05c81c387cfad3ee4674f5b39316c0350f243ffc3f3f9da8ef::" providerId="AD" clId="Web-{94F61F72-2955-6893-D1E4-7ED0B6897ED5}" dt="2021-01-06T22:53:54.197" v="133"/>
          <ac:picMkLst>
            <pc:docMk/>
            <pc:sldMk cId="109857222" sldId="256"/>
            <ac:picMk id="22" creationId="{6BABE3F2-67F7-489B-A7D0-C295CA2BDFF8}"/>
          </ac:picMkLst>
        </pc:picChg>
        <pc:picChg chg="add del">
          <ac:chgData name="Guest User" userId="S::urn:spo:anon#05315b7b07227d05c81c387cfad3ee4674f5b39316c0350f243ffc3f3f9da8ef::" providerId="AD" clId="Web-{94F61F72-2955-6893-D1E4-7ED0B6897ED5}" dt="2021-01-06T22:54:15.389" v="139"/>
          <ac:picMkLst>
            <pc:docMk/>
            <pc:sldMk cId="109857222" sldId="256"/>
            <ac:picMk id="30" creationId="{5F8E0AB2-42FC-4119-9CB0-59692E04F25A}"/>
          </ac:picMkLst>
        </pc:picChg>
        <pc:picChg chg="add del">
          <ac:chgData name="Guest User" userId="S::urn:spo:anon#05315b7b07227d05c81c387cfad3ee4674f5b39316c0350f243ffc3f3f9da8ef::" providerId="AD" clId="Web-{94F61F72-2955-6893-D1E4-7ED0B6897ED5}" dt="2021-01-06T22:53:59.826" v="137"/>
          <ac:picMkLst>
            <pc:docMk/>
            <pc:sldMk cId="109857222" sldId="256"/>
            <ac:picMk id="31" creationId="{6BABE3F2-67F7-489B-A7D0-C295CA2BDFF8}"/>
          </ac:picMkLst>
        </pc:picChg>
        <pc:picChg chg="add mod ord">
          <ac:chgData name="Guest User" userId="S::urn:spo:anon#05315b7b07227d05c81c387cfad3ee4674f5b39316c0350f243ffc3f3f9da8ef::" providerId="AD" clId="Web-{94F61F72-2955-6893-D1E4-7ED0B6897ED5}" dt="2021-01-06T23:40:57.074" v="903"/>
          <ac:picMkLst>
            <pc:docMk/>
            <pc:sldMk cId="109857222" sldId="256"/>
            <ac:picMk id="41" creationId="{6BABE3F2-67F7-489B-A7D0-C295CA2BDFF8}"/>
          </ac:picMkLst>
        </pc:picChg>
        <pc:cxnChg chg="add del">
          <ac:chgData name="Guest User" userId="S::urn:spo:anon#05315b7b07227d05c81c387cfad3ee4674f5b39316c0350f243ffc3f3f9da8ef::" providerId="AD" clId="Web-{94F61F72-2955-6893-D1E4-7ED0B6897ED5}" dt="2021-01-06T22:53:46.728" v="131"/>
          <ac:cxnSpMkLst>
            <pc:docMk/>
            <pc:sldMk cId="109857222" sldId="256"/>
            <ac:cxnSpMk id="14" creationId="{E7A7CD63-7EC3-44F3-95D0-595C4019FF24}"/>
          </ac:cxnSpMkLst>
        </pc:cxnChg>
        <pc:cxnChg chg="add del">
          <ac:chgData name="Guest User" userId="S::urn:spo:anon#05315b7b07227d05c81c387cfad3ee4674f5b39316c0350f243ffc3f3f9da8ef::" providerId="AD" clId="Web-{94F61F72-2955-6893-D1E4-7ED0B6897ED5}" dt="2021-01-06T22:53:57.369" v="135"/>
          <ac:cxnSpMkLst>
            <pc:docMk/>
            <pc:sldMk cId="109857222" sldId="256"/>
            <ac:cxnSpMk id="25" creationId="{E7A7CD63-7EC3-44F3-95D0-595C4019FF24}"/>
          </ac:cxnSpMkLst>
        </pc:cxnChg>
      </pc:sldChg>
      <pc:sldChg chg="addSp delSp modSp new mod setBg modClrScheme chgLayout">
        <pc:chgData name="Guest User" userId="S::urn:spo:anon#05315b7b07227d05c81c387cfad3ee4674f5b39316c0350f243ffc3f3f9da8ef::" providerId="AD" clId="Web-{94F61F72-2955-6893-D1E4-7ED0B6897ED5}" dt="2021-01-07T00:46:36.767" v="1325"/>
        <pc:sldMkLst>
          <pc:docMk/>
          <pc:sldMk cId="3226785950" sldId="257"/>
        </pc:sldMkLst>
        <pc:spChg chg="mod ord">
          <ac:chgData name="Guest User" userId="S::urn:spo:anon#05315b7b07227d05c81c387cfad3ee4674f5b39316c0350f243ffc3f3f9da8ef::" providerId="AD" clId="Web-{94F61F72-2955-6893-D1E4-7ED0B6897ED5}" dt="2021-01-06T23:37:13.472" v="783"/>
          <ac:spMkLst>
            <pc:docMk/>
            <pc:sldMk cId="3226785950" sldId="257"/>
            <ac:spMk id="2" creationId="{86236710-1C73-4075-916C-E69C90E5DA09}"/>
          </ac:spMkLst>
        </pc:spChg>
        <pc:spChg chg="add del mod ord">
          <ac:chgData name="Guest User" userId="S::urn:spo:anon#05315b7b07227d05c81c387cfad3ee4674f5b39316c0350f243ffc3f3f9da8ef::" providerId="AD" clId="Web-{94F61F72-2955-6893-D1E4-7ED0B6897ED5}" dt="2021-01-07T00:46:13.798" v="1322" actId="20577"/>
          <ac:spMkLst>
            <pc:docMk/>
            <pc:sldMk cId="3226785950" sldId="257"/>
            <ac:spMk id="3" creationId="{7094FAF6-9CFB-4B01-B1CF-3B146EAE9E34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3:03:53.444" v="251"/>
          <ac:spMkLst>
            <pc:docMk/>
            <pc:sldMk cId="3226785950" sldId="257"/>
            <ac:spMk id="6" creationId="{A5931BE0-4B93-4D6C-878E-ACC59D6B4587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3:03:37.537" v="249"/>
          <ac:spMkLst>
            <pc:docMk/>
            <pc:sldMk cId="3226785950" sldId="257"/>
            <ac:spMk id="9" creationId="{60B7752B-728D-4CA3-8923-C4F7F77029E3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3:03:53.444" v="251"/>
          <ac:spMkLst>
            <pc:docMk/>
            <pc:sldMk cId="3226785950" sldId="257"/>
            <ac:spMk id="11" creationId="{C5D31EF7-7A67-43B2-8B5E-B4A6241B1A83}"/>
          </ac:spMkLst>
        </pc:spChg>
        <pc:graphicFrameChg chg="add del">
          <ac:chgData name="Guest User" userId="S::urn:spo:anon#05315b7b07227d05c81c387cfad3ee4674f5b39316c0350f243ffc3f3f9da8ef::" providerId="AD" clId="Web-{94F61F72-2955-6893-D1E4-7ED0B6897ED5}" dt="2021-01-06T23:03:37.537" v="249"/>
          <ac:graphicFrameMkLst>
            <pc:docMk/>
            <pc:sldMk cId="3226785950" sldId="257"/>
            <ac:graphicFrameMk id="5" creationId="{3CE1C1ED-2CBF-455D-839C-F67EE26256CF}"/>
          </ac:graphicFrameMkLst>
        </pc:graphicFrameChg>
        <pc:picChg chg="add del">
          <ac:chgData name="Guest User" userId="S::urn:spo:anon#05315b7b07227d05c81c387cfad3ee4674f5b39316c0350f243ffc3f3f9da8ef::" providerId="AD" clId="Web-{94F61F72-2955-6893-D1E4-7ED0B6897ED5}" dt="2021-01-06T23:03:53.444" v="251"/>
          <ac:picMkLst>
            <pc:docMk/>
            <pc:sldMk cId="3226785950" sldId="257"/>
            <ac:picMk id="7" creationId="{B7997898-0C40-4B3A-B5DF-A104003B02F1}"/>
          </ac:picMkLst>
        </pc:picChg>
      </pc:sldChg>
      <pc:sldChg chg="addSp delSp modSp new mod setBg modClrScheme chgLayout">
        <pc:chgData name="Guest User" userId="S::urn:spo:anon#05315b7b07227d05c81c387cfad3ee4674f5b39316c0350f243ffc3f3f9da8ef::" providerId="AD" clId="Web-{94F61F72-2955-6893-D1E4-7ED0B6897ED5}" dt="2021-01-07T00:59:10.527" v="1951" actId="20577"/>
        <pc:sldMkLst>
          <pc:docMk/>
          <pc:sldMk cId="734106650" sldId="258"/>
        </pc:sldMkLst>
        <pc:spChg chg="mod ord">
          <ac:chgData name="Guest User" userId="S::urn:spo:anon#05315b7b07227d05c81c387cfad3ee4674f5b39316c0350f243ffc3f3f9da8ef::" providerId="AD" clId="Web-{94F61F72-2955-6893-D1E4-7ED0B6897ED5}" dt="2021-01-06T23:37:13.472" v="783"/>
          <ac:spMkLst>
            <pc:docMk/>
            <pc:sldMk cId="734106650" sldId="258"/>
            <ac:spMk id="2" creationId="{6D2B8F55-3657-40B0-A0F9-80355F0D2E12}"/>
          </ac:spMkLst>
        </pc:spChg>
        <pc:spChg chg="mod ord">
          <ac:chgData name="Guest User" userId="S::urn:spo:anon#05315b7b07227d05c81c387cfad3ee4674f5b39316c0350f243ffc3f3f9da8ef::" providerId="AD" clId="Web-{94F61F72-2955-6893-D1E4-7ED0B6897ED5}" dt="2021-01-07T00:59:10.527" v="1951" actId="20577"/>
          <ac:spMkLst>
            <pc:docMk/>
            <pc:sldMk cId="734106650" sldId="258"/>
            <ac:spMk id="3" creationId="{829B048C-B0BD-4113-A706-54BE431E909F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3:00:21.301" v="220"/>
          <ac:spMkLst>
            <pc:docMk/>
            <pc:sldMk cId="734106650" sldId="258"/>
            <ac:spMk id="9" creationId="{A5931BE0-4B93-4D6C-878E-ACC59D6B4587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3:00:21.301" v="220"/>
          <ac:spMkLst>
            <pc:docMk/>
            <pc:sldMk cId="734106650" sldId="258"/>
            <ac:spMk id="11" creationId="{6FF3A87B-2255-45E0-A551-C11FAF93290C}"/>
          </ac:spMkLst>
        </pc:spChg>
        <pc:picChg chg="add del">
          <ac:chgData name="Guest User" userId="S::urn:spo:anon#05315b7b07227d05c81c387cfad3ee4674f5b39316c0350f243ffc3f3f9da8ef::" providerId="AD" clId="Web-{94F61F72-2955-6893-D1E4-7ED0B6897ED5}" dt="2021-01-06T23:00:21.301" v="220"/>
          <ac:picMkLst>
            <pc:docMk/>
            <pc:sldMk cId="734106650" sldId="258"/>
            <ac:picMk id="5" creationId="{6A894A3D-5915-4C53-835A-57E48B95525A}"/>
          </ac:picMkLst>
        </pc:picChg>
      </pc:sldChg>
      <pc:sldChg chg="delSp modSp mod modClrScheme chgLayout">
        <pc:chgData name="Guest User" userId="S::urn:spo:anon#05315b7b07227d05c81c387cfad3ee4674f5b39316c0350f243ffc3f3f9da8ef::" providerId="AD" clId="Web-{94F61F72-2955-6893-D1E4-7ED0B6897ED5}" dt="2021-01-07T00:45:40.345" v="1300" actId="1076"/>
        <pc:sldMkLst>
          <pc:docMk/>
          <pc:sldMk cId="2646707189" sldId="259"/>
        </pc:sldMkLst>
        <pc:spChg chg="del mod ord">
          <ac:chgData name="Guest User" userId="S::urn:spo:anon#05315b7b07227d05c81c387cfad3ee4674f5b39316c0350f243ffc3f3f9da8ef::" providerId="AD" clId="Web-{94F61F72-2955-6893-D1E4-7ED0B6897ED5}" dt="2021-01-07T00:45:30.985" v="1299"/>
          <ac:spMkLst>
            <pc:docMk/>
            <pc:sldMk cId="2646707189" sldId="259"/>
            <ac:spMk id="2" creationId="{7BA5241A-00AA-4CA0-9B79-0856C863947D}"/>
          </ac:spMkLst>
        </pc:spChg>
        <pc:picChg chg="mod ord">
          <ac:chgData name="Guest User" userId="S::urn:spo:anon#05315b7b07227d05c81c387cfad3ee4674f5b39316c0350f243ffc3f3f9da8ef::" providerId="AD" clId="Web-{94F61F72-2955-6893-D1E4-7ED0B6897ED5}" dt="2021-01-07T00:45:40.345" v="1300" actId="1076"/>
          <ac:picMkLst>
            <pc:docMk/>
            <pc:sldMk cId="2646707189" sldId="259"/>
            <ac:picMk id="4" creationId="{A13B9540-3F3F-46D6-880F-13EE3B6D3E96}"/>
          </ac:picMkLst>
        </pc:picChg>
      </pc:sldChg>
      <pc:sldChg chg="modSp mod modClrScheme chgLayout">
        <pc:chgData name="Guest User" userId="S::urn:spo:anon#05315b7b07227d05c81c387cfad3ee4674f5b39316c0350f243ffc3f3f9da8ef::" providerId="AD" clId="Web-{94F61F72-2955-6893-D1E4-7ED0B6897ED5}" dt="2021-01-07T02:45:09.504" v="3017" actId="20577"/>
        <pc:sldMkLst>
          <pc:docMk/>
          <pc:sldMk cId="3450787572" sldId="260"/>
        </pc:sldMkLst>
        <pc:spChg chg="mod ord">
          <ac:chgData name="Guest User" userId="S::urn:spo:anon#05315b7b07227d05c81c387cfad3ee4674f5b39316c0350f243ffc3f3f9da8ef::" providerId="AD" clId="Web-{94F61F72-2955-6893-D1E4-7ED0B6897ED5}" dt="2021-01-06T23:37:13.472" v="783"/>
          <ac:spMkLst>
            <pc:docMk/>
            <pc:sldMk cId="3450787572" sldId="260"/>
            <ac:spMk id="2" creationId="{691D5707-553C-40A8-A1A6-A216CD71D2C6}"/>
          </ac:spMkLst>
        </pc:spChg>
        <pc:spChg chg="mod ord">
          <ac:chgData name="Guest User" userId="S::urn:spo:anon#05315b7b07227d05c81c387cfad3ee4674f5b39316c0350f243ffc3f3f9da8ef::" providerId="AD" clId="Web-{94F61F72-2955-6893-D1E4-7ED0B6897ED5}" dt="2021-01-07T02:45:09.504" v="3017" actId="20577"/>
          <ac:spMkLst>
            <pc:docMk/>
            <pc:sldMk cId="3450787572" sldId="260"/>
            <ac:spMk id="3" creationId="{36A701B8-3334-4C05-AC4C-39B958F7554E}"/>
          </ac:spMkLst>
        </pc:spChg>
      </pc:sldChg>
      <pc:sldChg chg="addSp delSp modSp new mod modClrScheme chgLayout">
        <pc:chgData name="Guest User" userId="S::urn:spo:anon#05315b7b07227d05c81c387cfad3ee4674f5b39316c0350f243ffc3f3f9da8ef::" providerId="AD" clId="Web-{94F61F72-2955-6893-D1E4-7ED0B6897ED5}" dt="2021-01-06T23:37:13.472" v="783"/>
        <pc:sldMkLst>
          <pc:docMk/>
          <pc:sldMk cId="322619265" sldId="261"/>
        </pc:sldMkLst>
        <pc:spChg chg="mod ord">
          <ac:chgData name="Guest User" userId="S::urn:spo:anon#05315b7b07227d05c81c387cfad3ee4674f5b39316c0350f243ffc3f3f9da8ef::" providerId="AD" clId="Web-{94F61F72-2955-6893-D1E4-7ED0B6897ED5}" dt="2021-01-06T23:37:13.472" v="783"/>
          <ac:spMkLst>
            <pc:docMk/>
            <pc:sldMk cId="322619265" sldId="261"/>
            <ac:spMk id="2" creationId="{4033E403-7F79-4FB1-9514-ACB50A7E24D4}"/>
          </ac:spMkLst>
        </pc:spChg>
        <pc:spChg chg="del">
          <ac:chgData name="Guest User" userId="S::urn:spo:anon#05315b7b07227d05c81c387cfad3ee4674f5b39316c0350f243ffc3f3f9da8ef::" providerId="AD" clId="Web-{94F61F72-2955-6893-D1E4-7ED0B6897ED5}" dt="2021-01-06T23:10:29.886" v="330"/>
          <ac:spMkLst>
            <pc:docMk/>
            <pc:sldMk cId="322619265" sldId="261"/>
            <ac:spMk id="3" creationId="{46177A4C-3F14-42F2-8E7A-2C5C0FE5D871}"/>
          </ac:spMkLst>
        </pc:spChg>
        <pc:spChg chg="add mod">
          <ac:chgData name="Guest User" userId="S::urn:spo:anon#05315b7b07227d05c81c387cfad3ee4674f5b39316c0350f243ffc3f3f9da8ef::" providerId="AD" clId="Web-{94F61F72-2955-6893-D1E4-7ED0B6897ED5}" dt="2021-01-06T23:14:27.420" v="514" actId="20577"/>
          <ac:spMkLst>
            <pc:docMk/>
            <pc:sldMk cId="322619265" sldId="261"/>
            <ac:spMk id="6" creationId="{124E4394-4DA1-4CF8-8014-03BBF7ED9460}"/>
          </ac:spMkLst>
        </pc:spChg>
        <pc:spChg chg="add mod">
          <ac:chgData name="Guest User" userId="S::urn:spo:anon#05315b7b07227d05c81c387cfad3ee4674f5b39316c0350f243ffc3f3f9da8ef::" providerId="AD" clId="Web-{94F61F72-2955-6893-D1E4-7ED0B6897ED5}" dt="2021-01-06T23:14:30.827" v="517" actId="20577"/>
          <ac:spMkLst>
            <pc:docMk/>
            <pc:sldMk cId="322619265" sldId="261"/>
            <ac:spMk id="7" creationId="{4E182959-06F7-4F01-979C-4A30D205814A}"/>
          </ac:spMkLst>
        </pc:spChg>
        <pc:picChg chg="add mod ord">
          <ac:chgData name="Guest User" userId="S::urn:spo:anon#05315b7b07227d05c81c387cfad3ee4674f5b39316c0350f243ffc3f3f9da8ef::" providerId="AD" clId="Web-{94F61F72-2955-6893-D1E4-7ED0B6897ED5}" dt="2021-01-06T23:37:13.472" v="783"/>
          <ac:picMkLst>
            <pc:docMk/>
            <pc:sldMk cId="322619265" sldId="261"/>
            <ac:picMk id="4" creationId="{6B82F421-EE2F-43FF-9BDA-7A696CAFA571}"/>
          </ac:picMkLst>
        </pc:picChg>
        <pc:picChg chg="add mod">
          <ac:chgData name="Guest User" userId="S::urn:spo:anon#05315b7b07227d05c81c387cfad3ee4674f5b39316c0350f243ffc3f3f9da8ef::" providerId="AD" clId="Web-{94F61F72-2955-6893-D1E4-7ED0B6897ED5}" dt="2021-01-06T23:11:11.527" v="338" actId="1076"/>
          <ac:picMkLst>
            <pc:docMk/>
            <pc:sldMk cId="322619265" sldId="261"/>
            <ac:picMk id="5" creationId="{E61C7853-DDDF-47B5-9EFD-8CA5891F8B2E}"/>
          </ac:picMkLst>
        </pc:picChg>
      </pc:sldChg>
      <pc:sldChg chg="modSp mod modClrScheme chgLayout">
        <pc:chgData name="Guest User" userId="S::urn:spo:anon#05315b7b07227d05c81c387cfad3ee4674f5b39316c0350f243ffc3f3f9da8ef::" providerId="AD" clId="Web-{94F61F72-2955-6893-D1E4-7ED0B6897ED5}" dt="2021-01-07T02:41:35.798" v="3009" actId="20577"/>
        <pc:sldMkLst>
          <pc:docMk/>
          <pc:sldMk cId="1179779614" sldId="262"/>
        </pc:sldMkLst>
        <pc:spChg chg="mod ord">
          <ac:chgData name="Guest User" userId="S::urn:spo:anon#05315b7b07227d05c81c387cfad3ee4674f5b39316c0350f243ffc3f3f9da8ef::" providerId="AD" clId="Web-{94F61F72-2955-6893-D1E4-7ED0B6897ED5}" dt="2021-01-07T00:41:50.701" v="1124" actId="20577"/>
          <ac:spMkLst>
            <pc:docMk/>
            <pc:sldMk cId="1179779614" sldId="262"/>
            <ac:spMk id="2" creationId="{2E570A0B-B840-446B-8011-F507524F27B4}"/>
          </ac:spMkLst>
        </pc:spChg>
        <pc:spChg chg="mod ord">
          <ac:chgData name="Guest User" userId="S::urn:spo:anon#05315b7b07227d05c81c387cfad3ee4674f5b39316c0350f243ffc3f3f9da8ef::" providerId="AD" clId="Web-{94F61F72-2955-6893-D1E4-7ED0B6897ED5}" dt="2021-01-07T02:41:35.798" v="3009" actId="20577"/>
          <ac:spMkLst>
            <pc:docMk/>
            <pc:sldMk cId="1179779614" sldId="262"/>
            <ac:spMk id="3" creationId="{E4AFA266-69CE-4620-920A-782F7AE4A6A1}"/>
          </ac:spMkLst>
        </pc:spChg>
      </pc:sldChg>
      <pc:sldChg chg="modSp mod modClrScheme chgLayout">
        <pc:chgData name="Guest User" userId="S::urn:spo:anon#05315b7b07227d05c81c387cfad3ee4674f5b39316c0350f243ffc3f3f9da8ef::" providerId="AD" clId="Web-{94F61F72-2955-6893-D1E4-7ED0B6897ED5}" dt="2021-01-07T01:00:05.684" v="1977" actId="20577"/>
        <pc:sldMkLst>
          <pc:docMk/>
          <pc:sldMk cId="3597407935" sldId="263"/>
        </pc:sldMkLst>
        <pc:spChg chg="mod ord">
          <ac:chgData name="Guest User" userId="S::urn:spo:anon#05315b7b07227d05c81c387cfad3ee4674f5b39316c0350f243ffc3f3f9da8ef::" providerId="AD" clId="Web-{94F61F72-2955-6893-D1E4-7ED0B6897ED5}" dt="2021-01-07T00:47:55.893" v="1364" actId="20577"/>
          <ac:spMkLst>
            <pc:docMk/>
            <pc:sldMk cId="3597407935" sldId="263"/>
            <ac:spMk id="2" creationId="{8938D02D-E5FC-44C6-9C5B-A1FDAD334A0B}"/>
          </ac:spMkLst>
        </pc:spChg>
        <pc:spChg chg="mod ord">
          <ac:chgData name="Guest User" userId="S::urn:spo:anon#05315b7b07227d05c81c387cfad3ee4674f5b39316c0350f243ffc3f3f9da8ef::" providerId="AD" clId="Web-{94F61F72-2955-6893-D1E4-7ED0B6897ED5}" dt="2021-01-07T01:00:05.684" v="1977" actId="20577"/>
          <ac:spMkLst>
            <pc:docMk/>
            <pc:sldMk cId="3597407935" sldId="263"/>
            <ac:spMk id="3" creationId="{147BAE94-6528-4A25-B2C6-D21281E8B277}"/>
          </ac:spMkLst>
        </pc:spChg>
      </pc:sldChg>
      <pc:sldChg chg="modSp mod modClrScheme chgLayout">
        <pc:chgData name="Guest User" userId="S::urn:spo:anon#05315b7b07227d05c81c387cfad3ee4674f5b39316c0350f243ffc3f3f9da8ef::" providerId="AD" clId="Web-{94F61F72-2955-6893-D1E4-7ED0B6897ED5}" dt="2021-01-07T01:00:15.715" v="1998" actId="20577"/>
        <pc:sldMkLst>
          <pc:docMk/>
          <pc:sldMk cId="871353381" sldId="264"/>
        </pc:sldMkLst>
        <pc:spChg chg="mod ord">
          <ac:chgData name="Guest User" userId="S::urn:spo:anon#05315b7b07227d05c81c387cfad3ee4674f5b39316c0350f243ffc3f3f9da8ef::" providerId="AD" clId="Web-{94F61F72-2955-6893-D1E4-7ED0B6897ED5}" dt="2021-01-07T00:55:16.071" v="1619" actId="20577"/>
          <ac:spMkLst>
            <pc:docMk/>
            <pc:sldMk cId="871353381" sldId="264"/>
            <ac:spMk id="2" creationId="{076AE441-3525-45F0-A25F-9E0D60EC4E62}"/>
          </ac:spMkLst>
        </pc:spChg>
        <pc:spChg chg="mod ord">
          <ac:chgData name="Guest User" userId="S::urn:spo:anon#05315b7b07227d05c81c387cfad3ee4674f5b39316c0350f243ffc3f3f9da8ef::" providerId="AD" clId="Web-{94F61F72-2955-6893-D1E4-7ED0B6897ED5}" dt="2021-01-07T01:00:15.715" v="1998" actId="20577"/>
          <ac:spMkLst>
            <pc:docMk/>
            <pc:sldMk cId="871353381" sldId="264"/>
            <ac:spMk id="3" creationId="{98651831-50FC-4BBC-9765-354E6D8DC627}"/>
          </ac:spMkLst>
        </pc:spChg>
      </pc:sldChg>
      <pc:sldChg chg="modSp mod modClrScheme chgLayout">
        <pc:chgData name="Guest User" userId="S::urn:spo:anon#05315b7b07227d05c81c387cfad3ee4674f5b39316c0350f243ffc3f3f9da8ef::" providerId="AD" clId="Web-{94F61F72-2955-6893-D1E4-7ED0B6897ED5}" dt="2021-01-07T01:01:29.388" v="2018" actId="20577"/>
        <pc:sldMkLst>
          <pc:docMk/>
          <pc:sldMk cId="556307267" sldId="265"/>
        </pc:sldMkLst>
        <pc:spChg chg="mod ord">
          <ac:chgData name="Guest User" userId="S::urn:spo:anon#05315b7b07227d05c81c387cfad3ee4674f5b39316c0350f243ffc3f3f9da8ef::" providerId="AD" clId="Web-{94F61F72-2955-6893-D1E4-7ED0B6897ED5}" dt="2021-01-07T00:55:28.508" v="1644" actId="20577"/>
          <ac:spMkLst>
            <pc:docMk/>
            <pc:sldMk cId="556307267" sldId="265"/>
            <ac:spMk id="2" creationId="{09854BB1-888B-4239-AF05-D3AF14C7EF19}"/>
          </ac:spMkLst>
        </pc:spChg>
        <pc:spChg chg="mod ord">
          <ac:chgData name="Guest User" userId="S::urn:spo:anon#05315b7b07227d05c81c387cfad3ee4674f5b39316c0350f243ffc3f3f9da8ef::" providerId="AD" clId="Web-{94F61F72-2955-6893-D1E4-7ED0B6897ED5}" dt="2021-01-07T01:01:29.388" v="2018" actId="20577"/>
          <ac:spMkLst>
            <pc:docMk/>
            <pc:sldMk cId="556307267" sldId="265"/>
            <ac:spMk id="3" creationId="{F4D9F971-2167-4262-B2BD-5452886A163E}"/>
          </ac:spMkLst>
        </pc:spChg>
      </pc:sldChg>
      <pc:sldChg chg="modSp mod modClrScheme chgLayout">
        <pc:chgData name="Guest User" userId="S::urn:spo:anon#05315b7b07227d05c81c387cfad3ee4674f5b39316c0350f243ffc3f3f9da8ef::" providerId="AD" clId="Web-{94F61F72-2955-6893-D1E4-7ED0B6897ED5}" dt="2021-01-07T01:33:58.849" v="2114" actId="20577"/>
        <pc:sldMkLst>
          <pc:docMk/>
          <pc:sldMk cId="1561099285" sldId="266"/>
        </pc:sldMkLst>
        <pc:spChg chg="mod ord">
          <ac:chgData name="Guest User" userId="S::urn:spo:anon#05315b7b07227d05c81c387cfad3ee4674f5b39316c0350f243ffc3f3f9da8ef::" providerId="AD" clId="Web-{94F61F72-2955-6893-D1E4-7ED0B6897ED5}" dt="2021-01-07T01:33:58.849" v="2114" actId="20577"/>
          <ac:spMkLst>
            <pc:docMk/>
            <pc:sldMk cId="1561099285" sldId="266"/>
            <ac:spMk id="2" creationId="{7AAD0270-8F4F-45D2-9E15-5F36B3974F43}"/>
          </ac:spMkLst>
        </pc:spChg>
        <pc:spChg chg="mod ord">
          <ac:chgData name="Guest User" userId="S::urn:spo:anon#05315b7b07227d05c81c387cfad3ee4674f5b39316c0350f243ffc3f3f9da8ef::" providerId="AD" clId="Web-{94F61F72-2955-6893-D1E4-7ED0B6897ED5}" dt="2021-01-07T01:03:50.311" v="2097" actId="20577"/>
          <ac:spMkLst>
            <pc:docMk/>
            <pc:sldMk cId="1561099285" sldId="266"/>
            <ac:spMk id="3" creationId="{1B5D6B96-56AE-47D3-B36D-CCFF05117E64}"/>
          </ac:spMkLst>
        </pc:spChg>
      </pc:sldChg>
      <pc:sldChg chg="addSp modSp mod modClrScheme chgLayout">
        <pc:chgData name="Guest User" userId="S::urn:spo:anon#05315b7b07227d05c81c387cfad3ee4674f5b39316c0350f243ffc3f3f9da8ef::" providerId="AD" clId="Web-{94F61F72-2955-6893-D1E4-7ED0B6897ED5}" dt="2021-01-07T01:57:04.211" v="2264" actId="1076"/>
        <pc:sldMkLst>
          <pc:docMk/>
          <pc:sldMk cId="2586407029" sldId="267"/>
        </pc:sldMkLst>
        <pc:spChg chg="mod ord">
          <ac:chgData name="Guest User" userId="S::urn:spo:anon#05315b7b07227d05c81c387cfad3ee4674f5b39316c0350f243ffc3f3f9da8ef::" providerId="AD" clId="Web-{94F61F72-2955-6893-D1E4-7ED0B6897ED5}" dt="2021-01-07T00:42:21.249" v="1194" actId="20577"/>
          <ac:spMkLst>
            <pc:docMk/>
            <pc:sldMk cId="2586407029" sldId="267"/>
            <ac:spMk id="2" creationId="{C3105D08-9458-44EB-B72A-A0C1387AA84C}"/>
          </ac:spMkLst>
        </pc:spChg>
        <pc:spChg chg="mod ord">
          <ac:chgData name="Guest User" userId="S::urn:spo:anon#05315b7b07227d05c81c387cfad3ee4674f5b39316c0350f243ffc3f3f9da8ef::" providerId="AD" clId="Web-{94F61F72-2955-6893-D1E4-7ED0B6897ED5}" dt="2021-01-07T01:56:36.164" v="2262" actId="20577"/>
          <ac:spMkLst>
            <pc:docMk/>
            <pc:sldMk cId="2586407029" sldId="267"/>
            <ac:spMk id="3" creationId="{09077DDA-4BF1-4B4A-AF93-D867F68BAC4B}"/>
          </ac:spMkLst>
        </pc:spChg>
        <pc:picChg chg="add mod">
          <ac:chgData name="Guest User" userId="S::urn:spo:anon#05315b7b07227d05c81c387cfad3ee4674f5b39316c0350f243ffc3f3f9da8ef::" providerId="AD" clId="Web-{94F61F72-2955-6893-D1E4-7ED0B6897ED5}" dt="2021-01-07T01:57:04.211" v="2264" actId="1076"/>
          <ac:picMkLst>
            <pc:docMk/>
            <pc:sldMk cId="2586407029" sldId="267"/>
            <ac:picMk id="4" creationId="{4AAA1739-2DC9-456B-B7FE-A482C9F4E661}"/>
          </ac:picMkLst>
        </pc:picChg>
      </pc:sldChg>
      <pc:sldChg chg="modSp mod modClrScheme chgLayout">
        <pc:chgData name="Guest User" userId="S::urn:spo:anon#05315b7b07227d05c81c387cfad3ee4674f5b39316c0350f243ffc3f3f9da8ef::" providerId="AD" clId="Web-{94F61F72-2955-6893-D1E4-7ED0B6897ED5}" dt="2021-01-07T02:11:35.644" v="2508" actId="20577"/>
        <pc:sldMkLst>
          <pc:docMk/>
          <pc:sldMk cId="3662642885" sldId="268"/>
        </pc:sldMkLst>
        <pc:spChg chg="mod ord">
          <ac:chgData name="Guest User" userId="S::urn:spo:anon#05315b7b07227d05c81c387cfad3ee4674f5b39316c0350f243ffc3f3f9da8ef::" providerId="AD" clId="Web-{94F61F72-2955-6893-D1E4-7ED0B6897ED5}" dt="2021-01-07T00:42:30.327" v="1227" actId="20577"/>
          <ac:spMkLst>
            <pc:docMk/>
            <pc:sldMk cId="3662642885" sldId="268"/>
            <ac:spMk id="2" creationId="{2A6A9CA2-51C3-455C-928D-F59FE192EC6F}"/>
          </ac:spMkLst>
        </pc:spChg>
        <pc:spChg chg="mod ord">
          <ac:chgData name="Guest User" userId="S::urn:spo:anon#05315b7b07227d05c81c387cfad3ee4674f5b39316c0350f243ffc3f3f9da8ef::" providerId="AD" clId="Web-{94F61F72-2955-6893-D1E4-7ED0B6897ED5}" dt="2021-01-07T02:11:35.644" v="2508" actId="20577"/>
          <ac:spMkLst>
            <pc:docMk/>
            <pc:sldMk cId="3662642885" sldId="268"/>
            <ac:spMk id="3" creationId="{A6C85B93-B0BF-4AF7-80B9-70CF958E4D8C}"/>
          </ac:spMkLst>
        </pc:spChg>
      </pc:sldChg>
      <pc:sldChg chg="addSp delSp modSp mod modClrScheme chgLayout">
        <pc:chgData name="Guest User" userId="S::urn:spo:anon#05315b7b07227d05c81c387cfad3ee4674f5b39316c0350f243ffc3f3f9da8ef::" providerId="AD" clId="Web-{94F61F72-2955-6893-D1E4-7ED0B6897ED5}" dt="2021-01-07T02:11:48.941" v="2512" actId="1076"/>
        <pc:sldMkLst>
          <pc:docMk/>
          <pc:sldMk cId="2433848852" sldId="269"/>
        </pc:sldMkLst>
        <pc:spChg chg="del mod ord">
          <ac:chgData name="Guest User" userId="S::urn:spo:anon#05315b7b07227d05c81c387cfad3ee4674f5b39316c0350f243ffc3f3f9da8ef::" providerId="AD" clId="Web-{94F61F72-2955-6893-D1E4-7ED0B6897ED5}" dt="2021-01-07T02:11:39.628" v="2510"/>
          <ac:spMkLst>
            <pc:docMk/>
            <pc:sldMk cId="2433848852" sldId="269"/>
            <ac:spMk id="2" creationId="{3E842DC8-0032-40DE-B8F6-4C8DCC220940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3:30:01.260" v="637"/>
          <ac:spMkLst>
            <pc:docMk/>
            <pc:sldMk cId="2433848852" sldId="269"/>
            <ac:spMk id="8" creationId="{BA55DFA6-7332-4B00-BA6D-CEF29218BD98}"/>
          </ac:spMkLst>
        </pc:spChg>
        <pc:spChg chg="add del mod">
          <ac:chgData name="Guest User" userId="S::urn:spo:anon#05315b7b07227d05c81c387cfad3ee4674f5b39316c0350f243ffc3f3f9da8ef::" providerId="AD" clId="Web-{94F61F72-2955-6893-D1E4-7ED0B6897ED5}" dt="2021-01-06T23:32:05.422" v="701"/>
          <ac:spMkLst>
            <pc:docMk/>
            <pc:sldMk cId="2433848852" sldId="269"/>
            <ac:spMk id="9" creationId="{01EED6D5-991E-4CF0-8E17-BD4BF979EA32}"/>
          </ac:spMkLst>
        </pc:spChg>
        <pc:spChg chg="add del mod">
          <ac:chgData name="Guest User" userId="S::urn:spo:anon#05315b7b07227d05c81c387cfad3ee4674f5b39316c0350f243ffc3f3f9da8ef::" providerId="AD" clId="Web-{94F61F72-2955-6893-D1E4-7ED0B6897ED5}" dt="2021-01-06T23:32:05.422" v="700"/>
          <ac:spMkLst>
            <pc:docMk/>
            <pc:sldMk cId="2433848852" sldId="269"/>
            <ac:spMk id="10" creationId="{2B87AD61-7E07-4C9F-9AA4-294112596116}"/>
          </ac:spMkLst>
        </pc:spChg>
        <pc:spChg chg="add del mod">
          <ac:chgData name="Guest User" userId="S::urn:spo:anon#05315b7b07227d05c81c387cfad3ee4674f5b39316c0350f243ffc3f3f9da8ef::" providerId="AD" clId="Web-{94F61F72-2955-6893-D1E4-7ED0B6897ED5}" dt="2021-01-06T23:32:05.422" v="699"/>
          <ac:spMkLst>
            <pc:docMk/>
            <pc:sldMk cId="2433848852" sldId="269"/>
            <ac:spMk id="11" creationId="{084AC850-5400-425D-9709-868AC1A18C15}"/>
          </ac:spMkLst>
        </pc:spChg>
        <pc:spChg chg="add del mod">
          <ac:chgData name="Guest User" userId="S::urn:spo:anon#05315b7b07227d05c81c387cfad3ee4674f5b39316c0350f243ffc3f3f9da8ef::" providerId="AD" clId="Web-{94F61F72-2955-6893-D1E4-7ED0B6897ED5}" dt="2021-01-06T23:32:05.422" v="698"/>
          <ac:spMkLst>
            <pc:docMk/>
            <pc:sldMk cId="2433848852" sldId="269"/>
            <ac:spMk id="12" creationId="{A7D73B84-BB61-4C55-A0FC-6FAA666BF87A}"/>
          </ac:spMkLst>
        </pc:spChg>
        <pc:spChg chg="add del mod">
          <ac:chgData name="Guest User" userId="S::urn:spo:anon#05315b7b07227d05c81c387cfad3ee4674f5b39316c0350f243ffc3f3f9da8ef::" providerId="AD" clId="Web-{94F61F72-2955-6893-D1E4-7ED0B6897ED5}" dt="2021-01-06T23:32:05.422" v="697"/>
          <ac:spMkLst>
            <pc:docMk/>
            <pc:sldMk cId="2433848852" sldId="269"/>
            <ac:spMk id="13" creationId="{6E7A89FF-F105-42DB-9D65-7177C4015C0E}"/>
          </ac:spMkLst>
        </pc:spChg>
        <pc:spChg chg="add del mod">
          <ac:chgData name="Guest User" userId="S::urn:spo:anon#05315b7b07227d05c81c387cfad3ee4674f5b39316c0350f243ffc3f3f9da8ef::" providerId="AD" clId="Web-{94F61F72-2955-6893-D1E4-7ED0B6897ED5}" dt="2021-01-06T23:32:05.406" v="696"/>
          <ac:spMkLst>
            <pc:docMk/>
            <pc:sldMk cId="2433848852" sldId="269"/>
            <ac:spMk id="14" creationId="{23FEC9E0-9BCD-42A8-AC0F-A3B694623E4F}"/>
          </ac:spMkLst>
        </pc:spChg>
        <pc:spChg chg="add del mod">
          <ac:chgData name="Guest User" userId="S::urn:spo:anon#05315b7b07227d05c81c387cfad3ee4674f5b39316c0350f243ffc3f3f9da8ef::" providerId="AD" clId="Web-{94F61F72-2955-6893-D1E4-7ED0B6897ED5}" dt="2021-01-06T23:32:05.406" v="695"/>
          <ac:spMkLst>
            <pc:docMk/>
            <pc:sldMk cId="2433848852" sldId="269"/>
            <ac:spMk id="15" creationId="{721906CF-F2F1-4F5B-90A6-D7876FC12259}"/>
          </ac:spMkLst>
        </pc:spChg>
        <pc:spChg chg="add del mod">
          <ac:chgData name="Guest User" userId="S::urn:spo:anon#05315b7b07227d05c81c387cfad3ee4674f5b39316c0350f243ffc3f3f9da8ef::" providerId="AD" clId="Web-{94F61F72-2955-6893-D1E4-7ED0B6897ED5}" dt="2021-01-06T23:32:05.406" v="694"/>
          <ac:spMkLst>
            <pc:docMk/>
            <pc:sldMk cId="2433848852" sldId="269"/>
            <ac:spMk id="16" creationId="{EBD3CAB3-71A7-4BA6-8321-D574D8DF44AF}"/>
          </ac:spMkLst>
        </pc:spChg>
        <pc:spChg chg="add del mod">
          <ac:chgData name="Guest User" userId="S::urn:spo:anon#05315b7b07227d05c81c387cfad3ee4674f5b39316c0350f243ffc3f3f9da8ef::" providerId="AD" clId="Web-{94F61F72-2955-6893-D1E4-7ED0B6897ED5}" dt="2021-01-06T23:32:05.406" v="693"/>
          <ac:spMkLst>
            <pc:docMk/>
            <pc:sldMk cId="2433848852" sldId="269"/>
            <ac:spMk id="17" creationId="{20030183-52EB-4F6E-9249-363D63EA8AC3}"/>
          </ac:spMkLst>
        </pc:spChg>
        <pc:spChg chg="add del mod">
          <ac:chgData name="Guest User" userId="S::urn:spo:anon#05315b7b07227d05c81c387cfad3ee4674f5b39316c0350f243ffc3f3f9da8ef::" providerId="AD" clId="Web-{94F61F72-2955-6893-D1E4-7ED0B6897ED5}" dt="2021-01-06T23:32:05.406" v="692"/>
          <ac:spMkLst>
            <pc:docMk/>
            <pc:sldMk cId="2433848852" sldId="269"/>
            <ac:spMk id="18" creationId="{BEE84376-B7DA-43D0-A737-486E9411F111}"/>
          </ac:spMkLst>
        </pc:spChg>
        <pc:spChg chg="add del mod">
          <ac:chgData name="Guest User" userId="S::urn:spo:anon#05315b7b07227d05c81c387cfad3ee4674f5b39316c0350f243ffc3f3f9da8ef::" providerId="AD" clId="Web-{94F61F72-2955-6893-D1E4-7ED0B6897ED5}" dt="2021-01-06T23:32:05.406" v="691"/>
          <ac:spMkLst>
            <pc:docMk/>
            <pc:sldMk cId="2433848852" sldId="269"/>
            <ac:spMk id="19" creationId="{EB4340A1-216C-4EBB-AC71-62F5D10E6CFC}"/>
          </ac:spMkLst>
        </pc:spChg>
        <pc:spChg chg="add del mod">
          <ac:chgData name="Guest User" userId="S::urn:spo:anon#05315b7b07227d05c81c387cfad3ee4674f5b39316c0350f243ffc3f3f9da8ef::" providerId="AD" clId="Web-{94F61F72-2955-6893-D1E4-7ED0B6897ED5}" dt="2021-01-06T23:32:05.406" v="690"/>
          <ac:spMkLst>
            <pc:docMk/>
            <pc:sldMk cId="2433848852" sldId="269"/>
            <ac:spMk id="20" creationId="{9E3AD47F-49EE-4333-B538-6A80AD580779}"/>
          </ac:spMkLst>
        </pc:spChg>
        <pc:spChg chg="add del mod">
          <ac:chgData name="Guest User" userId="S::urn:spo:anon#05315b7b07227d05c81c387cfad3ee4674f5b39316c0350f243ffc3f3f9da8ef::" providerId="AD" clId="Web-{94F61F72-2955-6893-D1E4-7ED0B6897ED5}" dt="2021-01-06T23:32:05.406" v="689"/>
          <ac:spMkLst>
            <pc:docMk/>
            <pc:sldMk cId="2433848852" sldId="269"/>
            <ac:spMk id="21" creationId="{1F31D1A8-EB68-4AA3-8A8B-5F795EEFBFDF}"/>
          </ac:spMkLst>
        </pc:spChg>
        <pc:spChg chg="add del mod">
          <ac:chgData name="Guest User" userId="S::urn:spo:anon#05315b7b07227d05c81c387cfad3ee4674f5b39316c0350f243ffc3f3f9da8ef::" providerId="AD" clId="Web-{94F61F72-2955-6893-D1E4-7ED0B6897ED5}" dt="2021-01-06T23:32:05.406" v="688"/>
          <ac:spMkLst>
            <pc:docMk/>
            <pc:sldMk cId="2433848852" sldId="269"/>
            <ac:spMk id="22" creationId="{27FF6FE4-9113-4CC0-9F63-D050A685993D}"/>
          </ac:spMkLst>
        </pc:spChg>
        <pc:spChg chg="add del mod">
          <ac:chgData name="Guest User" userId="S::urn:spo:anon#05315b7b07227d05c81c387cfad3ee4674f5b39316c0350f243ffc3f3f9da8ef::" providerId="AD" clId="Web-{94F61F72-2955-6893-D1E4-7ED0B6897ED5}" dt="2021-01-06T23:32:05.406" v="687"/>
          <ac:spMkLst>
            <pc:docMk/>
            <pc:sldMk cId="2433848852" sldId="269"/>
            <ac:spMk id="23" creationId="{46C7C243-A815-4343-A0DB-8EEF7A3CAC91}"/>
          </ac:spMkLst>
        </pc:spChg>
        <pc:picChg chg="add mod">
          <ac:chgData name="Guest User" userId="S::urn:spo:anon#05315b7b07227d05c81c387cfad3ee4674f5b39316c0350f243ffc3f3f9da8ef::" providerId="AD" clId="Web-{94F61F72-2955-6893-D1E4-7ED0B6897ED5}" dt="2021-01-07T02:11:48.941" v="2512" actId="1076"/>
          <ac:picMkLst>
            <pc:docMk/>
            <pc:sldMk cId="2433848852" sldId="269"/>
            <ac:picMk id="5" creationId="{E9F5DAE8-C0B0-49F7-BA74-7925DF904E84}"/>
          </ac:picMkLst>
        </pc:picChg>
        <pc:picChg chg="mod ord">
          <ac:chgData name="Guest User" userId="S::urn:spo:anon#05315b7b07227d05c81c387cfad3ee4674f5b39316c0350f243ffc3f3f9da8ef::" providerId="AD" clId="Web-{94F61F72-2955-6893-D1E4-7ED0B6897ED5}" dt="2021-01-07T02:11:44.269" v="2511" actId="1076"/>
          <ac:picMkLst>
            <pc:docMk/>
            <pc:sldMk cId="2433848852" sldId="269"/>
            <ac:picMk id="7" creationId="{00B03A6D-8306-4C49-B902-CA32F5A8382B}"/>
          </ac:picMkLst>
        </pc:picChg>
      </pc:sldChg>
      <pc:sldChg chg="modSp mod modClrScheme chgLayout">
        <pc:chgData name="Guest User" userId="S::urn:spo:anon#05315b7b07227d05c81c387cfad3ee4674f5b39316c0350f243ffc3f3f9da8ef::" providerId="AD" clId="Web-{94F61F72-2955-6893-D1E4-7ED0B6897ED5}" dt="2021-01-07T02:36:55.600" v="2928" actId="20577"/>
        <pc:sldMkLst>
          <pc:docMk/>
          <pc:sldMk cId="2691667065" sldId="270"/>
        </pc:sldMkLst>
        <pc:spChg chg="mod ord">
          <ac:chgData name="Guest User" userId="S::urn:spo:anon#05315b7b07227d05c81c387cfad3ee4674f5b39316c0350f243ffc3f3f9da8ef::" providerId="AD" clId="Web-{94F61F72-2955-6893-D1E4-7ED0B6897ED5}" dt="2021-01-07T02:36:55.600" v="2928" actId="20577"/>
          <ac:spMkLst>
            <pc:docMk/>
            <pc:sldMk cId="2691667065" sldId="270"/>
            <ac:spMk id="2" creationId="{8D75BDB9-AF14-4F3B-85B1-CAE755969583}"/>
          </ac:spMkLst>
        </pc:spChg>
        <pc:spChg chg="mod ord">
          <ac:chgData name="Guest User" userId="S::urn:spo:anon#05315b7b07227d05c81c387cfad3ee4674f5b39316c0350f243ffc3f3f9da8ef::" providerId="AD" clId="Web-{94F61F72-2955-6893-D1E4-7ED0B6897ED5}" dt="2021-01-07T02:14:29.161" v="2620" actId="20577"/>
          <ac:spMkLst>
            <pc:docMk/>
            <pc:sldMk cId="2691667065" sldId="270"/>
            <ac:spMk id="3" creationId="{1C64ADCC-C67F-475C-9790-4B202CF52B60}"/>
          </ac:spMkLst>
        </pc:spChg>
      </pc:sldChg>
      <pc:sldChg chg="modSp mod modClrScheme chgLayout">
        <pc:chgData name="Guest User" userId="S::urn:spo:anon#05315b7b07227d05c81c387cfad3ee4674f5b39316c0350f243ffc3f3f9da8ef::" providerId="AD" clId="Web-{94F61F72-2955-6893-D1E4-7ED0B6897ED5}" dt="2021-01-07T02:32:51.722" v="2896" actId="20577"/>
        <pc:sldMkLst>
          <pc:docMk/>
          <pc:sldMk cId="2976460964" sldId="271"/>
        </pc:sldMkLst>
        <pc:spChg chg="mod ord">
          <ac:chgData name="Guest User" userId="S::urn:spo:anon#05315b7b07227d05c81c387cfad3ee4674f5b39316c0350f243ffc3f3f9da8ef::" providerId="AD" clId="Web-{94F61F72-2955-6893-D1E4-7ED0B6897ED5}" dt="2021-01-07T00:43:44.015" v="1268" actId="20577"/>
          <ac:spMkLst>
            <pc:docMk/>
            <pc:sldMk cId="2976460964" sldId="271"/>
            <ac:spMk id="2" creationId="{D9583199-353E-40B0-96ED-3868263501B9}"/>
          </ac:spMkLst>
        </pc:spChg>
        <pc:spChg chg="mod ord">
          <ac:chgData name="Guest User" userId="S::urn:spo:anon#05315b7b07227d05c81c387cfad3ee4674f5b39316c0350f243ffc3f3f9da8ef::" providerId="AD" clId="Web-{94F61F72-2955-6893-D1E4-7ED0B6897ED5}" dt="2021-01-07T02:32:51.722" v="2896" actId="20577"/>
          <ac:spMkLst>
            <pc:docMk/>
            <pc:sldMk cId="2976460964" sldId="271"/>
            <ac:spMk id="3" creationId="{7EFC505E-C5FA-4AC3-9E76-2253AAEB7729}"/>
          </ac:spMkLst>
        </pc:spChg>
      </pc:sldChg>
      <pc:sldChg chg="modSp mod modClrScheme chgLayout">
        <pc:chgData name="Guest User" userId="S::urn:spo:anon#05315b7b07227d05c81c387cfad3ee4674f5b39316c0350f243ffc3f3f9da8ef::" providerId="AD" clId="Web-{94F61F72-2955-6893-D1E4-7ED0B6897ED5}" dt="2021-01-07T02:19:52.947" v="2763" actId="20577"/>
        <pc:sldMkLst>
          <pc:docMk/>
          <pc:sldMk cId="2441098536" sldId="272"/>
        </pc:sldMkLst>
        <pc:spChg chg="mod ord">
          <ac:chgData name="Guest User" userId="S::urn:spo:anon#05315b7b07227d05c81c387cfad3ee4674f5b39316c0350f243ffc3f3f9da8ef::" providerId="AD" clId="Web-{94F61F72-2955-6893-D1E4-7ED0B6897ED5}" dt="2021-01-06T23:37:13.472" v="783"/>
          <ac:spMkLst>
            <pc:docMk/>
            <pc:sldMk cId="2441098536" sldId="272"/>
            <ac:spMk id="2" creationId="{9FCE0BD4-89A9-4332-99AD-D20F569C2562}"/>
          </ac:spMkLst>
        </pc:spChg>
        <pc:spChg chg="mod ord">
          <ac:chgData name="Guest User" userId="S::urn:spo:anon#05315b7b07227d05c81c387cfad3ee4674f5b39316c0350f243ffc3f3f9da8ef::" providerId="AD" clId="Web-{94F61F72-2955-6893-D1E4-7ED0B6897ED5}" dt="2021-01-07T02:19:52.947" v="2763" actId="20577"/>
          <ac:spMkLst>
            <pc:docMk/>
            <pc:sldMk cId="2441098536" sldId="272"/>
            <ac:spMk id="3" creationId="{11D40111-B538-43F9-98AE-7A2E13A571BC}"/>
          </ac:spMkLst>
        </pc:spChg>
      </pc:sldChg>
      <pc:sldChg chg="modSp new del">
        <pc:chgData name="Guest User" userId="S::urn:spo:anon#05315b7b07227d05c81c387cfad3ee4674f5b39316c0350f243ffc3f3f9da8ef::" providerId="AD" clId="Web-{94F61F72-2955-6893-D1E4-7ED0B6897ED5}" dt="2021-01-06T23:44:45.952" v="926"/>
        <pc:sldMkLst>
          <pc:docMk/>
          <pc:sldMk cId="397484355" sldId="273"/>
        </pc:sldMkLst>
        <pc:spChg chg="mod">
          <ac:chgData name="Guest User" userId="S::urn:spo:anon#05315b7b07227d05c81c387cfad3ee4674f5b39316c0350f243ffc3f3f9da8ef::" providerId="AD" clId="Web-{94F61F72-2955-6893-D1E4-7ED0B6897ED5}" dt="2021-01-06T23:42:56.435" v="923" actId="20577"/>
          <ac:spMkLst>
            <pc:docMk/>
            <pc:sldMk cId="397484355" sldId="273"/>
            <ac:spMk id="2" creationId="{3DFD74FE-50E2-4138-8BCA-12D6000066E8}"/>
          </ac:spMkLst>
        </pc:spChg>
      </pc:sldChg>
      <pc:sldChg chg="modSp">
        <pc:chgData name="Guest User" userId="S::urn:spo:anon#05315b7b07227d05c81c387cfad3ee4674f5b39316c0350f243ffc3f3f9da8ef::" providerId="AD" clId="Web-{94F61F72-2955-6893-D1E4-7ED0B6897ED5}" dt="2021-01-07T02:39:48.672" v="2987" actId="20577"/>
        <pc:sldMkLst>
          <pc:docMk/>
          <pc:sldMk cId="3743158297" sldId="273"/>
        </pc:sldMkLst>
        <pc:spChg chg="mod">
          <ac:chgData name="Guest User" userId="S::urn:spo:anon#05315b7b07227d05c81c387cfad3ee4674f5b39316c0350f243ffc3f3f9da8ef::" providerId="AD" clId="Web-{94F61F72-2955-6893-D1E4-7ED0B6897ED5}" dt="2021-01-07T00:44:02.062" v="1279" actId="20577"/>
          <ac:spMkLst>
            <pc:docMk/>
            <pc:sldMk cId="3743158297" sldId="273"/>
            <ac:spMk id="2" creationId="{04F76FFC-8947-46D8-BDA2-72149BFFE12F}"/>
          </ac:spMkLst>
        </pc:spChg>
        <pc:spChg chg="mod">
          <ac:chgData name="Guest User" userId="S::urn:spo:anon#05315b7b07227d05c81c387cfad3ee4674f5b39316c0350f243ffc3f3f9da8ef::" providerId="AD" clId="Web-{94F61F72-2955-6893-D1E4-7ED0B6897ED5}" dt="2021-01-07T02:39:48.672" v="2987" actId="20577"/>
          <ac:spMkLst>
            <pc:docMk/>
            <pc:sldMk cId="3743158297" sldId="273"/>
            <ac:spMk id="3" creationId="{227C9859-C340-4721-8426-F3BE89820064}"/>
          </ac:spMkLst>
        </pc:spChg>
      </pc:sldChg>
      <pc:sldChg chg="addSp delSp modSp mod setBg setClrOvrMap">
        <pc:chgData name="Guest User" userId="S::urn:spo:anon#05315b7b07227d05c81c387cfad3ee4674f5b39316c0350f243ffc3f3f9da8ef::" providerId="AD" clId="Web-{94F61F72-2955-6893-D1E4-7ED0B6897ED5}" dt="2021-01-07T02:22:46.777" v="2867" actId="20577"/>
        <pc:sldMkLst>
          <pc:docMk/>
          <pc:sldMk cId="740006593" sldId="274"/>
        </pc:sldMkLst>
        <pc:spChg chg="mod">
          <ac:chgData name="Guest User" userId="S::urn:spo:anon#05315b7b07227d05c81c387cfad3ee4674f5b39316c0350f243ffc3f3f9da8ef::" providerId="AD" clId="Web-{94F61F72-2955-6893-D1E4-7ED0B6897ED5}" dt="2021-01-07T02:22:46.777" v="2867" actId="20577"/>
          <ac:spMkLst>
            <pc:docMk/>
            <pc:sldMk cId="740006593" sldId="274"/>
            <ac:spMk id="2" creationId="{4BD21EFD-6A51-41D9-8573-FB13DEFDF282}"/>
          </ac:spMkLst>
        </pc:spChg>
        <pc:spChg chg="add del mod ord">
          <ac:chgData name="Guest User" userId="S::urn:spo:anon#05315b7b07227d05c81c387cfad3ee4674f5b39316c0350f243ffc3f3f9da8ef::" providerId="AD" clId="Web-{94F61F72-2955-6893-D1E4-7ED0B6897ED5}" dt="2021-01-07T02:22:42.980" v="2866"/>
          <ac:spMkLst>
            <pc:docMk/>
            <pc:sldMk cId="740006593" sldId="274"/>
            <ac:spMk id="5" creationId="{3E99B99F-1A41-42C4-AD67-7DDE272273F9}"/>
          </ac:spMkLst>
        </pc:spChg>
        <pc:spChg chg="add mod">
          <ac:chgData name="Guest User" userId="S::urn:spo:anon#05315b7b07227d05c81c387cfad3ee4674f5b39316c0350f243ffc3f3f9da8ef::" providerId="AD" clId="Web-{94F61F72-2955-6893-D1E4-7ED0B6897ED5}" dt="2021-01-06T23:57:15.571" v="1011" actId="20577"/>
          <ac:spMkLst>
            <pc:docMk/>
            <pc:sldMk cId="740006593" sldId="274"/>
            <ac:spMk id="7" creationId="{7B6E7074-64EF-49E7-B6BB-17E9F81FAA54}"/>
          </ac:spMkLst>
        </pc:spChg>
        <pc:spChg chg="add">
          <ac:chgData name="Guest User" userId="S::urn:spo:anon#05315b7b07227d05c81c387cfad3ee4674f5b39316c0350f243ffc3f3f9da8ef::" providerId="AD" clId="Web-{94F61F72-2955-6893-D1E4-7ED0B6897ED5}" dt="2021-01-06T23:56:41.570" v="1004"/>
          <ac:spMkLst>
            <pc:docMk/>
            <pc:sldMk cId="740006593" sldId="274"/>
            <ac:spMk id="9" creationId="{C7FA33FF-088D-4F16-95A2-2C64D353DEA8}"/>
          </ac:spMkLst>
        </pc:spChg>
        <pc:spChg chg="add">
          <ac:chgData name="Guest User" userId="S::urn:spo:anon#05315b7b07227d05c81c387cfad3ee4674f5b39316c0350f243ffc3f3f9da8ef::" providerId="AD" clId="Web-{94F61F72-2955-6893-D1E4-7ED0B6897ED5}" dt="2021-01-06T23:56:41.570" v="1004"/>
          <ac:spMkLst>
            <pc:docMk/>
            <pc:sldMk cId="740006593" sldId="274"/>
            <ac:spMk id="10" creationId="{A376EFB1-01CF-419F-ABF1-2AF02BBFCBD1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3:56:41.555" v="1003"/>
          <ac:spMkLst>
            <pc:docMk/>
            <pc:sldMk cId="740006593" sldId="274"/>
            <ac:spMk id="12" creationId="{0741393E-C764-4C6F-8886-35CFF2E48351}"/>
          </ac:spMkLst>
        </pc:spChg>
        <pc:spChg chg="add del">
          <ac:chgData name="Guest User" userId="S::urn:spo:anon#05315b7b07227d05c81c387cfad3ee4674f5b39316c0350f243ffc3f3f9da8ef::" providerId="AD" clId="Web-{94F61F72-2955-6893-D1E4-7ED0B6897ED5}" dt="2021-01-06T23:56:41.555" v="1003"/>
          <ac:spMkLst>
            <pc:docMk/>
            <pc:sldMk cId="740006593" sldId="274"/>
            <ac:spMk id="14" creationId="{390890DC-37FF-4B49-BD4C-FE4232F69B37}"/>
          </ac:spMkLst>
        </pc:spChg>
        <pc:spChg chg="add">
          <ac:chgData name="Guest User" userId="S::urn:spo:anon#05315b7b07227d05c81c387cfad3ee4674f5b39316c0350f243ffc3f3f9da8ef::" providerId="AD" clId="Web-{94F61F72-2955-6893-D1E4-7ED0B6897ED5}" dt="2021-01-06T23:56:41.570" v="1004"/>
          <ac:spMkLst>
            <pc:docMk/>
            <pc:sldMk cId="740006593" sldId="274"/>
            <ac:spMk id="16" creationId="{FF9DEA15-78BD-4750-AA18-B9F28A6D5AB8}"/>
          </ac:spMkLst>
        </pc:spChg>
        <pc:picChg chg="del mod">
          <ac:chgData name="Guest User" userId="S::urn:spo:anon#05315b7b07227d05c81c387cfad3ee4674f5b39316c0350f243ffc3f3f9da8ef::" providerId="AD" clId="Web-{94F61F72-2955-6893-D1E4-7ED0B6897ED5}" dt="2021-01-06T23:55:10.960" v="973"/>
          <ac:picMkLst>
            <pc:docMk/>
            <pc:sldMk cId="740006593" sldId="274"/>
            <ac:picMk id="4" creationId="{E9E88D70-4476-436E-B39A-F2873A7E837E}"/>
          </ac:picMkLst>
        </pc:picChg>
      </pc:sldChg>
      <pc:sldChg chg="modSp new del">
        <pc:chgData name="Guest User" userId="S::urn:spo:anon#05315b7b07227d05c81c387cfad3ee4674f5b39316c0350f243ffc3f3f9da8ef::" providerId="AD" clId="Web-{94F61F72-2955-6893-D1E4-7ED0B6897ED5}" dt="2021-01-07T01:56:24.554" v="2255"/>
        <pc:sldMkLst>
          <pc:docMk/>
          <pc:sldMk cId="3574597589" sldId="275"/>
        </pc:sldMkLst>
        <pc:spChg chg="mod">
          <ac:chgData name="Guest User" userId="S::urn:spo:anon#05315b7b07227d05c81c387cfad3ee4674f5b39316c0350f243ffc3f3f9da8ef::" providerId="AD" clId="Web-{94F61F72-2955-6893-D1E4-7ED0B6897ED5}" dt="2021-01-07T00:34:04.789" v="1067" actId="20577"/>
          <ac:spMkLst>
            <pc:docMk/>
            <pc:sldMk cId="3574597589" sldId="275"/>
            <ac:spMk id="2" creationId="{E5FDF4B7-225A-4157-924B-50E3FAA1DCAC}"/>
          </ac:spMkLst>
        </pc:spChg>
        <pc:spChg chg="mod">
          <ac:chgData name="Guest User" userId="S::urn:spo:anon#05315b7b07227d05c81c387cfad3ee4674f5b39316c0350f243ffc3f3f9da8ef::" providerId="AD" clId="Web-{94F61F72-2955-6893-D1E4-7ED0B6897ED5}" dt="2021-01-07T00:34:11.649" v="1071" actId="20577"/>
          <ac:spMkLst>
            <pc:docMk/>
            <pc:sldMk cId="3574597589" sldId="275"/>
            <ac:spMk id="3" creationId="{6BF43F36-1E3F-4C66-BE40-15B8FF38BE69}"/>
          </ac:spMkLst>
        </pc:spChg>
      </pc:sldChg>
      <pc:sldMasterChg chg="add del addSldLayout delSldLayout">
        <pc:chgData name="Guest User" userId="S::urn:spo:anon#05315b7b07227d05c81c387cfad3ee4674f5b39316c0350f243ffc3f3f9da8ef::" providerId="AD" clId="Web-{94F61F72-2955-6893-D1E4-7ED0B6897ED5}" dt="2021-01-06T22:54:15.483" v="140"/>
        <pc:sldMasterMkLst>
          <pc:docMk/>
          <pc:sldMasterMk cId="2460954070" sldId="2147483660"/>
        </pc:sldMasterMkLst>
        <pc:sldLayoutChg chg="add del">
          <pc:chgData name="Guest User" userId="S::urn:spo:anon#05315b7b07227d05c81c387cfad3ee4674f5b39316c0350f243ffc3f3f9da8ef::" providerId="AD" clId="Web-{94F61F72-2955-6893-D1E4-7ED0B6897ED5}" dt="2021-01-06T22:54:15.483" v="14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4:15.483" v="14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4:15.483" v="14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4:15.483" v="14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4:15.483" v="14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4:15.483" v="14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4:15.483" v="14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4:15.483" v="14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4:15.483" v="14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4:15.483" v="14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4:15.483" v="14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Guest User" userId="S::urn:spo:anon#05315b7b07227d05c81c387cfad3ee4674f5b39316c0350f243ffc3f3f9da8ef::" providerId="AD" clId="Web-{94F61F72-2955-6893-D1E4-7ED0B6897ED5}" dt="2021-01-06T22:54:15.389" v="139"/>
        <pc:sldMasterMkLst>
          <pc:docMk/>
          <pc:sldMasterMk cId="2406730681" sldId="2147483672"/>
        </pc:sldMasterMkLst>
        <pc:sldLayoutChg chg="add del">
          <pc:chgData name="Guest User" userId="S::urn:spo:anon#05315b7b07227d05c81c387cfad3ee4674f5b39316c0350f243ffc3f3f9da8ef::" providerId="AD" clId="Web-{94F61F72-2955-6893-D1E4-7ED0B6897ED5}" dt="2021-01-06T22:54:15.389" v="139"/>
          <pc:sldLayoutMkLst>
            <pc:docMk/>
            <pc:sldMasterMk cId="2406730681" sldId="2147483672"/>
            <pc:sldLayoutMk cId="1721125696" sldId="2147483673"/>
          </pc:sldLayoutMkLst>
        </pc:sldLayoutChg>
        <pc:sldLayoutChg chg="add del replId">
          <pc:chgData name="Guest User" userId="S::urn:spo:anon#05315b7b07227d05c81c387cfad3ee4674f5b39316c0350f243ffc3f3f9da8ef::" providerId="AD" clId="Web-{94F61F72-2955-6893-D1E4-7ED0B6897ED5}" dt="2021-01-06T22:54:15.389" v="139"/>
          <pc:sldLayoutMkLst>
            <pc:docMk/>
            <pc:sldMasterMk cId="2406730681" sldId="2147483672"/>
            <pc:sldLayoutMk cId="2419710398" sldId="2147483674"/>
          </pc:sldLayoutMkLst>
        </pc:sldLayoutChg>
        <pc:sldLayoutChg chg="add del replId">
          <pc:chgData name="Guest User" userId="S::urn:spo:anon#05315b7b07227d05c81c387cfad3ee4674f5b39316c0350f243ffc3f3f9da8ef::" providerId="AD" clId="Web-{94F61F72-2955-6893-D1E4-7ED0B6897ED5}" dt="2021-01-06T22:54:15.389" v="139"/>
          <pc:sldLayoutMkLst>
            <pc:docMk/>
            <pc:sldMasterMk cId="2406730681" sldId="2147483672"/>
            <pc:sldLayoutMk cId="322819334" sldId="2147483675"/>
          </pc:sldLayoutMkLst>
        </pc:sldLayoutChg>
        <pc:sldLayoutChg chg="add del replId">
          <pc:chgData name="Guest User" userId="S::urn:spo:anon#05315b7b07227d05c81c387cfad3ee4674f5b39316c0350f243ffc3f3f9da8ef::" providerId="AD" clId="Web-{94F61F72-2955-6893-D1E4-7ED0B6897ED5}" dt="2021-01-06T22:54:15.389" v="139"/>
          <pc:sldLayoutMkLst>
            <pc:docMk/>
            <pc:sldMasterMk cId="2406730681" sldId="2147483672"/>
            <pc:sldLayoutMk cId="2790784440" sldId="2147483676"/>
          </pc:sldLayoutMkLst>
        </pc:sldLayoutChg>
        <pc:sldLayoutChg chg="add del replId">
          <pc:chgData name="Guest User" userId="S::urn:spo:anon#05315b7b07227d05c81c387cfad3ee4674f5b39316c0350f243ffc3f3f9da8ef::" providerId="AD" clId="Web-{94F61F72-2955-6893-D1E4-7ED0B6897ED5}" dt="2021-01-06T22:54:15.389" v="139"/>
          <pc:sldLayoutMkLst>
            <pc:docMk/>
            <pc:sldMasterMk cId="2406730681" sldId="2147483672"/>
            <pc:sldLayoutMk cId="336285538" sldId="2147483677"/>
          </pc:sldLayoutMkLst>
        </pc:sldLayoutChg>
        <pc:sldLayoutChg chg="add del replId">
          <pc:chgData name="Guest User" userId="S::urn:spo:anon#05315b7b07227d05c81c387cfad3ee4674f5b39316c0350f243ffc3f3f9da8ef::" providerId="AD" clId="Web-{94F61F72-2955-6893-D1E4-7ED0B6897ED5}" dt="2021-01-06T22:54:15.389" v="139"/>
          <pc:sldLayoutMkLst>
            <pc:docMk/>
            <pc:sldMasterMk cId="2406730681" sldId="2147483672"/>
            <pc:sldLayoutMk cId="2304638289" sldId="2147483678"/>
          </pc:sldLayoutMkLst>
        </pc:sldLayoutChg>
        <pc:sldLayoutChg chg="add del replId">
          <pc:chgData name="Guest User" userId="S::urn:spo:anon#05315b7b07227d05c81c387cfad3ee4674f5b39316c0350f243ffc3f3f9da8ef::" providerId="AD" clId="Web-{94F61F72-2955-6893-D1E4-7ED0B6897ED5}" dt="2021-01-06T22:54:15.389" v="139"/>
          <pc:sldLayoutMkLst>
            <pc:docMk/>
            <pc:sldMasterMk cId="2406730681" sldId="2147483672"/>
            <pc:sldLayoutMk cId="1932516570" sldId="2147483679"/>
          </pc:sldLayoutMkLst>
        </pc:sldLayoutChg>
        <pc:sldLayoutChg chg="add del replId">
          <pc:chgData name="Guest User" userId="S::urn:spo:anon#05315b7b07227d05c81c387cfad3ee4674f5b39316c0350f243ffc3f3f9da8ef::" providerId="AD" clId="Web-{94F61F72-2955-6893-D1E4-7ED0B6897ED5}" dt="2021-01-06T22:54:15.389" v="139"/>
          <pc:sldLayoutMkLst>
            <pc:docMk/>
            <pc:sldMasterMk cId="2406730681" sldId="2147483672"/>
            <pc:sldLayoutMk cId="2813358352" sldId="2147483680"/>
          </pc:sldLayoutMkLst>
        </pc:sldLayoutChg>
        <pc:sldLayoutChg chg="add del replId">
          <pc:chgData name="Guest User" userId="S::urn:spo:anon#05315b7b07227d05c81c387cfad3ee4674f5b39316c0350f243ffc3f3f9da8ef::" providerId="AD" clId="Web-{94F61F72-2955-6893-D1E4-7ED0B6897ED5}" dt="2021-01-06T22:54:15.389" v="139"/>
          <pc:sldLayoutMkLst>
            <pc:docMk/>
            <pc:sldMasterMk cId="2406730681" sldId="2147483672"/>
            <pc:sldLayoutMk cId="3697571715" sldId="2147483681"/>
          </pc:sldLayoutMkLst>
        </pc:sldLayoutChg>
        <pc:sldLayoutChg chg="add del replId">
          <pc:chgData name="Guest User" userId="S::urn:spo:anon#05315b7b07227d05c81c387cfad3ee4674f5b39316c0350f243ffc3f3f9da8ef::" providerId="AD" clId="Web-{94F61F72-2955-6893-D1E4-7ED0B6897ED5}" dt="2021-01-06T22:54:15.389" v="139"/>
          <pc:sldLayoutMkLst>
            <pc:docMk/>
            <pc:sldMasterMk cId="2406730681" sldId="2147483672"/>
            <pc:sldLayoutMk cId="55761250" sldId="2147483682"/>
          </pc:sldLayoutMkLst>
        </pc:sldLayoutChg>
        <pc:sldLayoutChg chg="add del replId">
          <pc:chgData name="Guest User" userId="S::urn:spo:anon#05315b7b07227d05c81c387cfad3ee4674f5b39316c0350f243ffc3f3f9da8ef::" providerId="AD" clId="Web-{94F61F72-2955-6893-D1E4-7ED0B6897ED5}" dt="2021-01-06T22:54:15.389" v="139"/>
          <pc:sldLayoutMkLst>
            <pc:docMk/>
            <pc:sldMasterMk cId="2406730681" sldId="2147483672"/>
            <pc:sldLayoutMk cId="3194428577" sldId="2147483683"/>
          </pc:sldLayoutMkLst>
        </pc:sldLayoutChg>
      </pc:sldMasterChg>
      <pc:sldMasterChg chg="add del addSldLayout delSldLayout">
        <pc:chgData name="Guest User" userId="S::urn:spo:anon#05315b7b07227d05c81c387cfad3ee4674f5b39316c0350f243ffc3f3f9da8ef::" providerId="AD" clId="Web-{94F61F72-2955-6893-D1E4-7ED0B6897ED5}" dt="2021-01-06T23:37:13.472" v="783"/>
        <pc:sldMasterMkLst>
          <pc:docMk/>
          <pc:sldMasterMk cId="1525849733" sldId="2147483685"/>
        </pc:sldMasterMkLst>
        <pc:sldLayoutChg chg="add del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525849733" sldId="2147483685"/>
            <pc:sldLayoutMk cId="2377249250" sldId="2147483674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525849733" sldId="2147483685"/>
            <pc:sldLayoutMk cId="2740443397" sldId="2147483675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525849733" sldId="2147483685"/>
            <pc:sldLayoutMk cId="1737954925" sldId="2147483676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525849733" sldId="2147483685"/>
            <pc:sldLayoutMk cId="1132232203" sldId="2147483677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525849733" sldId="2147483685"/>
            <pc:sldLayoutMk cId="3183041285" sldId="2147483678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525849733" sldId="2147483685"/>
            <pc:sldLayoutMk cId="1291084721" sldId="2147483679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525849733" sldId="2147483685"/>
            <pc:sldLayoutMk cId="695929141" sldId="2147483680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525849733" sldId="2147483685"/>
            <pc:sldLayoutMk cId="743447286" sldId="2147483681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525849733" sldId="2147483685"/>
            <pc:sldLayoutMk cId="833450586" sldId="2147483682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525849733" sldId="2147483685"/>
            <pc:sldLayoutMk cId="3972771020" sldId="2147483683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525849733" sldId="2147483685"/>
            <pc:sldLayoutMk cId="1571597738" sldId="2147483684"/>
          </pc:sldLayoutMkLst>
        </pc:sldLayoutChg>
      </pc:sldMasterChg>
      <pc:sldMasterChg chg="add del addSldLayout delSldLayout modSldLayout">
        <pc:chgData name="Guest User" userId="S::urn:spo:anon#05315b7b07227d05c81c387cfad3ee4674f5b39316c0350f243ffc3f3f9da8ef::" providerId="AD" clId="Web-{94F61F72-2955-6893-D1E4-7ED0B6897ED5}" dt="2021-01-06T23:36:54.988" v="782"/>
        <pc:sldMasterMkLst>
          <pc:docMk/>
          <pc:sldMasterMk cId="1497435717" sldId="2147483686"/>
        </pc:sldMasterMkLst>
        <pc:sldLayoutChg chg="add del mod replId">
          <pc:chgData name="Guest User" userId="S::urn:spo:anon#05315b7b07227d05c81c387cfad3ee4674f5b39316c0350f243ffc3f3f9da8ef::" providerId="AD" clId="Web-{94F61F72-2955-6893-D1E4-7ED0B6897ED5}" dt="2021-01-06T23:36:54.988" v="782"/>
          <pc:sldLayoutMkLst>
            <pc:docMk/>
            <pc:sldMasterMk cId="1497435717" sldId="2147483686"/>
            <pc:sldLayoutMk cId="3325174412" sldId="2147483687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36:54.988" v="782"/>
          <pc:sldLayoutMkLst>
            <pc:docMk/>
            <pc:sldMasterMk cId="1497435717" sldId="2147483686"/>
            <pc:sldLayoutMk cId="829542334" sldId="2147483688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36:54.988" v="782"/>
          <pc:sldLayoutMkLst>
            <pc:docMk/>
            <pc:sldMasterMk cId="1497435717" sldId="2147483686"/>
            <pc:sldLayoutMk cId="2010584191" sldId="2147483689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36:54.988" v="782"/>
          <pc:sldLayoutMkLst>
            <pc:docMk/>
            <pc:sldMasterMk cId="1497435717" sldId="2147483686"/>
            <pc:sldLayoutMk cId="2150080361" sldId="2147483690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36:54.988" v="782"/>
          <pc:sldLayoutMkLst>
            <pc:docMk/>
            <pc:sldMasterMk cId="1497435717" sldId="2147483686"/>
            <pc:sldLayoutMk cId="3053468076" sldId="2147483691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36:54.988" v="782"/>
          <pc:sldLayoutMkLst>
            <pc:docMk/>
            <pc:sldMasterMk cId="1497435717" sldId="2147483686"/>
            <pc:sldLayoutMk cId="2254191005" sldId="2147483692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36:54.988" v="782"/>
          <pc:sldLayoutMkLst>
            <pc:docMk/>
            <pc:sldMasterMk cId="1497435717" sldId="2147483686"/>
            <pc:sldLayoutMk cId="3638145422" sldId="2147483693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36:54.988" v="782"/>
          <pc:sldLayoutMkLst>
            <pc:docMk/>
            <pc:sldMasterMk cId="1497435717" sldId="2147483686"/>
            <pc:sldLayoutMk cId="3023899898" sldId="2147483694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36:54.988" v="782"/>
          <pc:sldLayoutMkLst>
            <pc:docMk/>
            <pc:sldMasterMk cId="1497435717" sldId="2147483686"/>
            <pc:sldLayoutMk cId="2346190514" sldId="2147483695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36:54.988" v="782"/>
          <pc:sldLayoutMkLst>
            <pc:docMk/>
            <pc:sldMasterMk cId="1497435717" sldId="2147483686"/>
            <pc:sldLayoutMk cId="810582753" sldId="2147483696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36:54.988" v="782"/>
          <pc:sldLayoutMkLst>
            <pc:docMk/>
            <pc:sldMasterMk cId="1497435717" sldId="2147483686"/>
            <pc:sldLayoutMk cId="1398184410" sldId="2147483697"/>
          </pc:sldLayoutMkLst>
        </pc:sldLayoutChg>
      </pc:sldMasterChg>
      <pc:sldMasterChg chg="add del addSldLayout delSldLayout modSldLayout">
        <pc:chgData name="Guest User" userId="S::urn:spo:anon#05315b7b07227d05c81c387cfad3ee4674f5b39316c0350f243ffc3f3f9da8ef::" providerId="AD" clId="Web-{94F61F72-2955-6893-D1E4-7ED0B6897ED5}" dt="2021-01-06T23:16:47.953" v="572"/>
        <pc:sldMasterMkLst>
          <pc:docMk/>
          <pc:sldMasterMk cId="1813771058" sldId="2147483686"/>
        </pc:sldMasterMkLst>
        <pc:sldLayoutChg chg="add del mod replId">
          <pc:chgData name="Guest User" userId="S::urn:spo:anon#05315b7b07227d05c81c387cfad3ee4674f5b39316c0350f243ffc3f3f9da8ef::" providerId="AD" clId="Web-{94F61F72-2955-6893-D1E4-7ED0B6897ED5}" dt="2021-01-06T23:16:47.953" v="572"/>
          <pc:sldLayoutMkLst>
            <pc:docMk/>
            <pc:sldMasterMk cId="1813771058" sldId="2147483686"/>
            <pc:sldLayoutMk cId="1386570881" sldId="2147483687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16:47.953" v="572"/>
          <pc:sldLayoutMkLst>
            <pc:docMk/>
            <pc:sldMasterMk cId="1813771058" sldId="2147483686"/>
            <pc:sldLayoutMk cId="1644560304" sldId="2147483688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16:47.953" v="572"/>
          <pc:sldLayoutMkLst>
            <pc:docMk/>
            <pc:sldMasterMk cId="1813771058" sldId="2147483686"/>
            <pc:sldLayoutMk cId="3854635738" sldId="2147483689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16:47.953" v="572"/>
          <pc:sldLayoutMkLst>
            <pc:docMk/>
            <pc:sldMasterMk cId="1813771058" sldId="2147483686"/>
            <pc:sldLayoutMk cId="2918440903" sldId="2147483690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16:47.953" v="572"/>
          <pc:sldLayoutMkLst>
            <pc:docMk/>
            <pc:sldMasterMk cId="1813771058" sldId="2147483686"/>
            <pc:sldLayoutMk cId="2862872386" sldId="2147483691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16:47.953" v="572"/>
          <pc:sldLayoutMkLst>
            <pc:docMk/>
            <pc:sldMasterMk cId="1813771058" sldId="2147483686"/>
            <pc:sldLayoutMk cId="4200604827" sldId="2147483692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16:47.953" v="572"/>
          <pc:sldLayoutMkLst>
            <pc:docMk/>
            <pc:sldMasterMk cId="1813771058" sldId="2147483686"/>
            <pc:sldLayoutMk cId="3640643359" sldId="2147483693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16:47.953" v="572"/>
          <pc:sldLayoutMkLst>
            <pc:docMk/>
            <pc:sldMasterMk cId="1813771058" sldId="2147483686"/>
            <pc:sldLayoutMk cId="4144289543" sldId="2147483694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16:47.953" v="572"/>
          <pc:sldLayoutMkLst>
            <pc:docMk/>
            <pc:sldMasterMk cId="1813771058" sldId="2147483686"/>
            <pc:sldLayoutMk cId="963639865" sldId="2147483695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16:47.953" v="572"/>
          <pc:sldLayoutMkLst>
            <pc:docMk/>
            <pc:sldMasterMk cId="1813771058" sldId="2147483686"/>
            <pc:sldLayoutMk cId="37732937" sldId="2147483696"/>
          </pc:sldLayoutMkLst>
        </pc:sldLayoutChg>
        <pc:sldLayoutChg chg="add del mod replId">
          <pc:chgData name="Guest User" userId="S::urn:spo:anon#05315b7b07227d05c81c387cfad3ee4674f5b39316c0350f243ffc3f3f9da8ef::" providerId="AD" clId="Web-{94F61F72-2955-6893-D1E4-7ED0B6897ED5}" dt="2021-01-06T23:16:47.953" v="572"/>
          <pc:sldLayoutMkLst>
            <pc:docMk/>
            <pc:sldMasterMk cId="1813771058" sldId="2147483686"/>
            <pc:sldLayoutMk cId="1764394715" sldId="2147483697"/>
          </pc:sldLayoutMkLst>
        </pc:sldLayoutChg>
      </pc:sldMasterChg>
      <pc:sldMasterChg chg="add addSldLayout modSldLayout">
        <pc:chgData name="Guest User" userId="S::urn:spo:anon#05315b7b07227d05c81c387cfad3ee4674f5b39316c0350f243ffc3f3f9da8ef::" providerId="AD" clId="Web-{94F61F72-2955-6893-D1E4-7ED0B6897ED5}" dt="2021-01-06T23:37:13.472" v="783"/>
        <pc:sldMasterMkLst>
          <pc:docMk/>
          <pc:sldMasterMk cId="1834781105" sldId="2147483686"/>
        </pc:sldMasterMkLst>
        <pc:sldLayoutChg chg="add mod replId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834781105" sldId="2147483686"/>
            <pc:sldLayoutMk cId="3699973631" sldId="2147483687"/>
          </pc:sldLayoutMkLst>
        </pc:sldLayoutChg>
        <pc:sldLayoutChg chg="add mod replId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834781105" sldId="2147483686"/>
            <pc:sldLayoutMk cId="1379041835" sldId="2147483688"/>
          </pc:sldLayoutMkLst>
        </pc:sldLayoutChg>
        <pc:sldLayoutChg chg="add mod replId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834781105" sldId="2147483686"/>
            <pc:sldLayoutMk cId="2211540008" sldId="2147483689"/>
          </pc:sldLayoutMkLst>
        </pc:sldLayoutChg>
        <pc:sldLayoutChg chg="add mod replId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834781105" sldId="2147483686"/>
            <pc:sldLayoutMk cId="4096292623" sldId="2147483690"/>
          </pc:sldLayoutMkLst>
        </pc:sldLayoutChg>
        <pc:sldLayoutChg chg="add mod replId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834781105" sldId="2147483686"/>
            <pc:sldLayoutMk cId="264999787" sldId="2147483691"/>
          </pc:sldLayoutMkLst>
        </pc:sldLayoutChg>
        <pc:sldLayoutChg chg="add mod replId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834781105" sldId="2147483686"/>
            <pc:sldLayoutMk cId="2341238355" sldId="2147483692"/>
          </pc:sldLayoutMkLst>
        </pc:sldLayoutChg>
        <pc:sldLayoutChg chg="add mod replId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834781105" sldId="2147483686"/>
            <pc:sldLayoutMk cId="694109564" sldId="2147483693"/>
          </pc:sldLayoutMkLst>
        </pc:sldLayoutChg>
        <pc:sldLayoutChg chg="add mod replId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834781105" sldId="2147483686"/>
            <pc:sldLayoutMk cId="1076712787" sldId="2147483694"/>
          </pc:sldLayoutMkLst>
        </pc:sldLayoutChg>
        <pc:sldLayoutChg chg="add mod replId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834781105" sldId="2147483686"/>
            <pc:sldLayoutMk cId="974292368" sldId="2147483695"/>
          </pc:sldLayoutMkLst>
        </pc:sldLayoutChg>
        <pc:sldLayoutChg chg="add mod replId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834781105" sldId="2147483686"/>
            <pc:sldLayoutMk cId="2664974851" sldId="2147483696"/>
          </pc:sldLayoutMkLst>
        </pc:sldLayoutChg>
        <pc:sldLayoutChg chg="add mod replId">
          <pc:chgData name="Guest User" userId="S::urn:spo:anon#05315b7b07227d05c81c387cfad3ee4674f5b39316c0350f243ffc3f3f9da8ef::" providerId="AD" clId="Web-{94F61F72-2955-6893-D1E4-7ED0B6897ED5}" dt="2021-01-06T23:37:13.472" v="783"/>
          <pc:sldLayoutMkLst>
            <pc:docMk/>
            <pc:sldMasterMk cId="1834781105" sldId="2147483686"/>
            <pc:sldLayoutMk cId="1808677421" sldId="2147483697"/>
          </pc:sldLayoutMkLst>
        </pc:sldLayoutChg>
      </pc:sldMasterChg>
      <pc:sldMasterChg chg="add del addSldLayout delSldLayout">
        <pc:chgData name="Guest User" userId="S::urn:spo:anon#05315b7b07227d05c81c387cfad3ee4674f5b39316c0350f243ffc3f3f9da8ef::" providerId="AD" clId="Web-{94F61F72-2955-6893-D1E4-7ED0B6897ED5}" dt="2021-01-06T22:53:57.369" v="135"/>
        <pc:sldMasterMkLst>
          <pc:docMk/>
          <pc:sldMasterMk cId="1648665182" sldId="2147483711"/>
        </pc:sldMasterMkLst>
        <pc:sldLayoutChg chg="add del">
          <pc:chgData name="Guest User" userId="S::urn:spo:anon#05315b7b07227d05c81c387cfad3ee4674f5b39316c0350f243ffc3f3f9da8ef::" providerId="AD" clId="Web-{94F61F72-2955-6893-D1E4-7ED0B6897ED5}" dt="2021-01-06T22:53:57.369" v="135"/>
          <pc:sldLayoutMkLst>
            <pc:docMk/>
            <pc:sldMasterMk cId="1648665182" sldId="2147483711"/>
            <pc:sldLayoutMk cId="688993203" sldId="2147483700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3:57.369" v="135"/>
          <pc:sldLayoutMkLst>
            <pc:docMk/>
            <pc:sldMasterMk cId="1648665182" sldId="2147483711"/>
            <pc:sldLayoutMk cId="223657441" sldId="2147483701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3:57.369" v="135"/>
          <pc:sldLayoutMkLst>
            <pc:docMk/>
            <pc:sldMasterMk cId="1648665182" sldId="2147483711"/>
            <pc:sldLayoutMk cId="4040074001" sldId="2147483702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3:57.369" v="135"/>
          <pc:sldLayoutMkLst>
            <pc:docMk/>
            <pc:sldMasterMk cId="1648665182" sldId="2147483711"/>
            <pc:sldLayoutMk cId="1926899699" sldId="2147483703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3:57.369" v="135"/>
          <pc:sldLayoutMkLst>
            <pc:docMk/>
            <pc:sldMasterMk cId="1648665182" sldId="2147483711"/>
            <pc:sldLayoutMk cId="253158950" sldId="2147483704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3:57.369" v="135"/>
          <pc:sldLayoutMkLst>
            <pc:docMk/>
            <pc:sldMasterMk cId="1648665182" sldId="2147483711"/>
            <pc:sldLayoutMk cId="3135128188" sldId="2147483705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3:57.369" v="135"/>
          <pc:sldLayoutMkLst>
            <pc:docMk/>
            <pc:sldMasterMk cId="1648665182" sldId="2147483711"/>
            <pc:sldLayoutMk cId="1803910579" sldId="2147483706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3:57.369" v="135"/>
          <pc:sldLayoutMkLst>
            <pc:docMk/>
            <pc:sldMasterMk cId="1648665182" sldId="2147483711"/>
            <pc:sldLayoutMk cId="1150551301" sldId="2147483707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3:57.369" v="135"/>
          <pc:sldLayoutMkLst>
            <pc:docMk/>
            <pc:sldMasterMk cId="1648665182" sldId="2147483711"/>
            <pc:sldLayoutMk cId="3252442854" sldId="2147483708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3:57.369" v="135"/>
          <pc:sldLayoutMkLst>
            <pc:docMk/>
            <pc:sldMasterMk cId="1648665182" sldId="2147483711"/>
            <pc:sldLayoutMk cId="3844192307" sldId="2147483709"/>
          </pc:sldLayoutMkLst>
        </pc:sldLayoutChg>
        <pc:sldLayoutChg chg="add del">
          <pc:chgData name="Guest User" userId="S::urn:spo:anon#05315b7b07227d05c81c387cfad3ee4674f5b39316c0350f243ffc3f3f9da8ef::" providerId="AD" clId="Web-{94F61F72-2955-6893-D1E4-7ED0B6897ED5}" dt="2021-01-06T22:53:57.369" v="135"/>
          <pc:sldLayoutMkLst>
            <pc:docMk/>
            <pc:sldMasterMk cId="1648665182" sldId="2147483711"/>
            <pc:sldLayoutMk cId="267092870" sldId="2147483710"/>
          </pc:sldLayoutMkLst>
        </pc:sldLayoutChg>
      </pc:sldMasterChg>
    </pc:docChg>
  </pc:docChgLst>
  <pc:docChgLst>
    <pc:chgData name="TAVČAR, SIMON" userId="S::st5625@student.uni-lj.si::7434f559-edb1-4c36-bcc4-9908f0db991a" providerId="AD" clId="Web-{AC3597D1-F521-DE26-4193-24A90422AE8E}"/>
    <pc:docChg chg="modSld">
      <pc:chgData name="TAVČAR, SIMON" userId="S::st5625@student.uni-lj.si::7434f559-edb1-4c36-bcc4-9908f0db991a" providerId="AD" clId="Web-{AC3597D1-F521-DE26-4193-24A90422AE8E}" dt="2021-01-07T11:24:23.554" v="0" actId="1076"/>
      <pc:docMkLst>
        <pc:docMk/>
      </pc:docMkLst>
      <pc:sldChg chg="modSp">
        <pc:chgData name="TAVČAR, SIMON" userId="S::st5625@student.uni-lj.si::7434f559-edb1-4c36-bcc4-9908f0db991a" providerId="AD" clId="Web-{AC3597D1-F521-DE26-4193-24A90422AE8E}" dt="2021-01-07T11:24:23.554" v="0" actId="1076"/>
        <pc:sldMkLst>
          <pc:docMk/>
          <pc:sldMk cId="2433848852" sldId="269"/>
        </pc:sldMkLst>
        <pc:picChg chg="mod">
          <ac:chgData name="TAVČAR, SIMON" userId="S::st5625@student.uni-lj.si::7434f559-edb1-4c36-bcc4-9908f0db991a" providerId="AD" clId="Web-{AC3597D1-F521-DE26-4193-24A90422AE8E}" dt="2021-01-07T11:24:23.554" v="0" actId="1076"/>
          <ac:picMkLst>
            <pc:docMk/>
            <pc:sldMk cId="2433848852" sldId="269"/>
            <ac:picMk id="5" creationId="{E9F5DAE8-C0B0-49F7-BA74-7925DF904E84}"/>
          </ac:picMkLst>
        </pc:picChg>
      </pc:sldChg>
    </pc:docChg>
  </pc:docChgLst>
  <pc:docChgLst>
    <pc:chgData name="Štrosar Grmek, Loris" userId="S::ls3453@student.uni-lj.si::1a1043f2-8b53-4ebb-9321-339288e95fd8" providerId="AD" clId="Web-{40D1C14D-0A1E-DAFE-402A-DAE4258B156C}"/>
    <pc:docChg chg="modSld">
      <pc:chgData name="Štrosar Grmek, Loris" userId="S::ls3453@student.uni-lj.si::1a1043f2-8b53-4ebb-9321-339288e95fd8" providerId="AD" clId="Web-{40D1C14D-0A1E-DAFE-402A-DAE4258B156C}" dt="2021-01-07T10:24:53.980" v="138" actId="20577"/>
      <pc:docMkLst>
        <pc:docMk/>
      </pc:docMkLst>
      <pc:sldChg chg="modSp">
        <pc:chgData name="Štrosar Grmek, Loris" userId="S::ls3453@student.uni-lj.si::1a1043f2-8b53-4ebb-9321-339288e95fd8" providerId="AD" clId="Web-{40D1C14D-0A1E-DAFE-402A-DAE4258B156C}" dt="2021-01-07T10:24:53.980" v="137" actId="20577"/>
        <pc:sldMkLst>
          <pc:docMk/>
          <pc:sldMk cId="3743158297" sldId="273"/>
        </pc:sldMkLst>
        <pc:spChg chg="mod">
          <ac:chgData name="Štrosar Grmek, Loris" userId="S::ls3453@student.uni-lj.si::1a1043f2-8b53-4ebb-9321-339288e95fd8" providerId="AD" clId="Web-{40D1C14D-0A1E-DAFE-402A-DAE4258B156C}" dt="2021-01-07T10:24:53.980" v="137" actId="20577"/>
          <ac:spMkLst>
            <pc:docMk/>
            <pc:sldMk cId="3743158297" sldId="273"/>
            <ac:spMk id="3" creationId="{227C9859-C340-4721-8426-F3BE89820064}"/>
          </ac:spMkLst>
        </pc:spChg>
      </pc:sldChg>
    </pc:docChg>
  </pc:docChgLst>
  <pc:docChgLst>
    <pc:chgData name="Štrosar Grmek, Loris" userId="S::ls3453@student.uni-lj.si::1a1043f2-8b53-4ebb-9321-339288e95fd8" providerId="AD" clId="Web-{E2416726-B8D1-7717-CA56-40BEAD8D2A4A}"/>
    <pc:docChg chg="modSld">
      <pc:chgData name="Štrosar Grmek, Loris" userId="S::ls3453@student.uni-lj.si::1a1043f2-8b53-4ebb-9321-339288e95fd8" providerId="AD" clId="Web-{E2416726-B8D1-7717-CA56-40BEAD8D2A4A}" dt="2021-01-07T11:45:42.542" v="3" actId="20577"/>
      <pc:docMkLst>
        <pc:docMk/>
      </pc:docMkLst>
      <pc:sldChg chg="modSp">
        <pc:chgData name="Štrosar Grmek, Loris" userId="S::ls3453@student.uni-lj.si::1a1043f2-8b53-4ebb-9321-339288e95fd8" providerId="AD" clId="Web-{E2416726-B8D1-7717-CA56-40BEAD8D2A4A}" dt="2021-01-07T11:45:42.542" v="2" actId="20577"/>
        <pc:sldMkLst>
          <pc:docMk/>
          <pc:sldMk cId="3226785950" sldId="257"/>
        </pc:sldMkLst>
        <pc:spChg chg="mod">
          <ac:chgData name="Štrosar Grmek, Loris" userId="S::ls3453@student.uni-lj.si::1a1043f2-8b53-4ebb-9321-339288e95fd8" providerId="AD" clId="Web-{E2416726-B8D1-7717-CA56-40BEAD8D2A4A}" dt="2021-01-07T11:45:42.542" v="2" actId="20577"/>
          <ac:spMkLst>
            <pc:docMk/>
            <pc:sldMk cId="3226785950" sldId="257"/>
            <ac:spMk id="3" creationId="{7094FAF6-9CFB-4B01-B1CF-3B146EAE9E34}"/>
          </ac:spMkLst>
        </pc:spChg>
      </pc:sldChg>
    </pc:docChg>
  </pc:docChgLst>
  <pc:docChgLst>
    <pc:chgData name="Guest User" userId="S::urn:spo:anon#05315b7b07227d05c81c387cfad3ee4674f5b39316c0350f243ffc3f3f9da8ef::" providerId="AD" clId="Web-{E61BE794-AB3F-3F2B-6395-3FC7CE215892}"/>
    <pc:docChg chg="modSld">
      <pc:chgData name="Guest User" userId="S::urn:spo:anon#05315b7b07227d05c81c387cfad3ee4674f5b39316c0350f243ffc3f3f9da8ef::" providerId="AD" clId="Web-{E61BE794-AB3F-3F2B-6395-3FC7CE215892}" dt="2021-01-07T10:59:33.575" v="29" actId="20577"/>
      <pc:docMkLst>
        <pc:docMk/>
      </pc:docMkLst>
      <pc:sldChg chg="modSp">
        <pc:chgData name="Guest User" userId="S::urn:spo:anon#05315b7b07227d05c81c387cfad3ee4674f5b39316c0350f243ffc3f3f9da8ef::" providerId="AD" clId="Web-{E61BE794-AB3F-3F2B-6395-3FC7CE215892}" dt="2021-01-07T10:56:14.149" v="2" actId="20577"/>
        <pc:sldMkLst>
          <pc:docMk/>
          <pc:sldMk cId="1179779614" sldId="262"/>
        </pc:sldMkLst>
        <pc:spChg chg="mod">
          <ac:chgData name="Guest User" userId="S::urn:spo:anon#05315b7b07227d05c81c387cfad3ee4674f5b39316c0350f243ffc3f3f9da8ef::" providerId="AD" clId="Web-{E61BE794-AB3F-3F2B-6395-3FC7CE215892}" dt="2021-01-07T10:56:14.149" v="2" actId="20577"/>
          <ac:spMkLst>
            <pc:docMk/>
            <pc:sldMk cId="1179779614" sldId="262"/>
            <ac:spMk id="3" creationId="{E4AFA266-69CE-4620-920A-782F7AE4A6A1}"/>
          </ac:spMkLst>
        </pc:spChg>
      </pc:sldChg>
      <pc:sldChg chg="modSp">
        <pc:chgData name="Guest User" userId="S::urn:spo:anon#05315b7b07227d05c81c387cfad3ee4674f5b39316c0350f243ffc3f3f9da8ef::" providerId="AD" clId="Web-{E61BE794-AB3F-3F2B-6395-3FC7CE215892}" dt="2021-01-07T10:59:09.122" v="6" actId="20577"/>
        <pc:sldMkLst>
          <pc:docMk/>
          <pc:sldMk cId="3597407935" sldId="263"/>
        </pc:sldMkLst>
        <pc:spChg chg="mod">
          <ac:chgData name="Guest User" userId="S::urn:spo:anon#05315b7b07227d05c81c387cfad3ee4674f5b39316c0350f243ffc3f3f9da8ef::" providerId="AD" clId="Web-{E61BE794-AB3F-3F2B-6395-3FC7CE215892}" dt="2021-01-07T10:59:09.122" v="6" actId="20577"/>
          <ac:spMkLst>
            <pc:docMk/>
            <pc:sldMk cId="3597407935" sldId="263"/>
            <ac:spMk id="3" creationId="{147BAE94-6528-4A25-B2C6-D21281E8B277}"/>
          </ac:spMkLst>
        </pc:spChg>
      </pc:sldChg>
      <pc:sldChg chg="modSp">
        <pc:chgData name="Guest User" userId="S::urn:spo:anon#05315b7b07227d05c81c387cfad3ee4674f5b39316c0350f243ffc3f3f9da8ef::" providerId="AD" clId="Web-{E61BE794-AB3F-3F2B-6395-3FC7CE215892}" dt="2021-01-07T10:59:33.575" v="28" actId="20577"/>
        <pc:sldMkLst>
          <pc:docMk/>
          <pc:sldMk cId="871353381" sldId="264"/>
        </pc:sldMkLst>
        <pc:spChg chg="mod">
          <ac:chgData name="Guest User" userId="S::urn:spo:anon#05315b7b07227d05c81c387cfad3ee4674f5b39316c0350f243ffc3f3f9da8ef::" providerId="AD" clId="Web-{E61BE794-AB3F-3F2B-6395-3FC7CE215892}" dt="2021-01-07T10:59:33.575" v="28" actId="20577"/>
          <ac:spMkLst>
            <pc:docMk/>
            <pc:sldMk cId="871353381" sldId="264"/>
            <ac:spMk id="3" creationId="{98651831-50FC-4BBC-9765-354E6D8DC627}"/>
          </ac:spMkLst>
        </pc:spChg>
      </pc:sldChg>
    </pc:docChg>
  </pc:docChgLst>
  <pc:docChgLst>
    <pc:chgData name="TAVČAR, SIMON" userId="S::st5625@student.uni-lj.si::7434f559-edb1-4c36-bcc4-9908f0db991a" providerId="AD" clId="Web-{8B29AAB1-C97D-7074-55AA-CDE41A14DDA0}"/>
    <pc:docChg chg="modSld">
      <pc:chgData name="TAVČAR, SIMON" userId="S::st5625@student.uni-lj.si::7434f559-edb1-4c36-bcc4-9908f0db991a" providerId="AD" clId="Web-{8B29AAB1-C97D-7074-55AA-CDE41A14DDA0}" dt="2021-01-07T11:47:31.980" v="5" actId="20577"/>
      <pc:docMkLst>
        <pc:docMk/>
      </pc:docMkLst>
      <pc:sldChg chg="modSp">
        <pc:chgData name="TAVČAR, SIMON" userId="S::st5625@student.uni-lj.si::7434f559-edb1-4c36-bcc4-9908f0db991a" providerId="AD" clId="Web-{8B29AAB1-C97D-7074-55AA-CDE41A14DDA0}" dt="2021-01-07T11:47:31.980" v="4" actId="20577"/>
        <pc:sldMkLst>
          <pc:docMk/>
          <pc:sldMk cId="109857222" sldId="256"/>
        </pc:sldMkLst>
        <pc:spChg chg="mod">
          <ac:chgData name="TAVČAR, SIMON" userId="S::st5625@student.uni-lj.si::7434f559-edb1-4c36-bcc4-9908f0db991a" providerId="AD" clId="Web-{8B29AAB1-C97D-7074-55AA-CDE41A14DDA0}" dt="2021-01-07T11:47:31.980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7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7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1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8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6BABE3F2-67F7-489B-A7D0-C295CA2BD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Virtual Machines</a:t>
            </a:r>
            <a:br>
              <a:rPr lang="en-US">
                <a:cs typeface="Calibri Light"/>
              </a:rPr>
            </a:br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Simon Tavčar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  <a:cs typeface="Calibri"/>
              </a:rPr>
              <a:t>Loris Štrosar Grmek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4BB1-888B-4239-AF05-D3AF14C7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2. Resource Control – </a:t>
            </a:r>
            <a:r>
              <a:rPr lang="en-US" err="1">
                <a:ea typeface="+mj-lt"/>
                <a:cs typeface="+mj-lt"/>
              </a:rPr>
              <a:t>nadzor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virov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F971-2167-4262-B2BD-5452886A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accent3"/>
                </a:solidFill>
                <a:ea typeface="+mn-lt"/>
                <a:cs typeface="+mn-lt"/>
              </a:rPr>
              <a:t>“It must be impossible for that arbitrary program to affect the system resources, i.e. memory, available to it; the allocator of the control program is to be invoked upon any attempt.”</a:t>
            </a:r>
            <a:endParaRPr lang="en-US" sz="2000">
              <a:solidFill>
                <a:schemeClr val="accent3"/>
              </a:solidFill>
              <a:cs typeface="Calibri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Navidezni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stroj</a:t>
            </a:r>
            <a:r>
              <a:rPr lang="en-US">
                <a:ea typeface="+mn-lt"/>
                <a:cs typeface="+mn-lt"/>
              </a:rPr>
              <a:t> ne </a:t>
            </a:r>
            <a:r>
              <a:rPr lang="en-US" err="1">
                <a:ea typeface="+mn-lt"/>
                <a:cs typeface="+mn-lt"/>
              </a:rPr>
              <a:t>sme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noben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način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vplivati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gostiteljski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stroj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Gostiteljski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stroj</a:t>
            </a:r>
            <a:r>
              <a:rPr lang="en-US">
                <a:ea typeface="+mn-lt"/>
                <a:cs typeface="+mn-lt"/>
              </a:rPr>
              <a:t> mora </a:t>
            </a:r>
            <a:r>
              <a:rPr lang="en-US" err="1">
                <a:ea typeface="+mn-lt"/>
                <a:cs typeface="+mn-lt"/>
              </a:rPr>
              <a:t>imeti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nadzor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vsemi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fizičnimi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viri</a:t>
            </a:r>
            <a:r>
              <a:rPr lang="en-US">
                <a:ea typeface="+mn-lt"/>
                <a:cs typeface="+mn-lt"/>
              </a:rPr>
              <a:t> in </a:t>
            </a:r>
            <a:r>
              <a:rPr lang="en-US" err="1">
                <a:ea typeface="+mn-lt"/>
                <a:cs typeface="+mn-lt"/>
              </a:rPr>
              <a:t>jih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deliti</a:t>
            </a:r>
            <a:r>
              <a:rPr lang="en-US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gostujočimi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stroji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630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0270-8F4F-45D2-9E15-5F36B397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3. Equivalence  - </a:t>
            </a:r>
            <a:r>
              <a:rPr lang="en-US" err="1">
                <a:ea typeface="+mj-lt"/>
                <a:cs typeface="+mj-lt"/>
              </a:rPr>
              <a:t>enakovrednost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6B96-56AE-47D3-B36D-CCFF05117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lnSpcReduction="10000"/>
          </a:bodyPr>
          <a:lstStyle/>
          <a:p>
            <a:pPr marL="457200" lvl="1" indent="0">
              <a:buNone/>
            </a:pPr>
            <a:r>
              <a:rPr lang="en-US" sz="2000">
                <a:solidFill>
                  <a:schemeClr val="accent3"/>
                </a:solidFill>
                <a:ea typeface="+mn-lt"/>
                <a:cs typeface="+mn-lt"/>
              </a:rPr>
              <a:t>“Any program K executing with a control program resident, with two possible exceptions, performs in a manner indistinguishable from the case when the control program did not exist and K had whatever freedom of access to privileged instructions that the programmer had intended.”</a:t>
            </a:r>
            <a:endParaRPr lang="en-US" sz="2000">
              <a:solidFill>
                <a:schemeClr val="accent3"/>
              </a:solidFill>
              <a:cs typeface="Calibri"/>
            </a:endParaRPr>
          </a:p>
          <a:p>
            <a:pPr marL="457200" lvl="1" indent="0">
              <a:buNone/>
            </a:pPr>
            <a:endParaRPr lang="en-US" sz="2000">
              <a:solidFill>
                <a:schemeClr val="accent3"/>
              </a:solidFill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Formalno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lahko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rečemo</a:t>
            </a:r>
            <a:r>
              <a:rPr lang="en-US">
                <a:ea typeface="+mn-lt"/>
                <a:cs typeface="+mn-lt"/>
              </a:rPr>
              <a:t>, da mora </a:t>
            </a:r>
            <a:r>
              <a:rPr lang="en-US" err="1">
                <a:ea typeface="+mn-lt"/>
                <a:cs typeface="+mn-lt"/>
              </a:rPr>
              <a:t>operacijski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sistem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ki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izvaja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navideznem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računalniku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verjeti</a:t>
            </a:r>
            <a:r>
              <a:rPr lang="en-US">
                <a:ea typeface="+mn-lt"/>
                <a:cs typeface="+mn-lt"/>
              </a:rPr>
              <a:t>, da </a:t>
            </a:r>
            <a:r>
              <a:rPr lang="en-US" err="1">
                <a:ea typeface="+mn-lt"/>
                <a:cs typeface="+mn-lt"/>
              </a:rPr>
              <a:t>deluje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fizičnem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računalniku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tj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vedenje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navideznega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računalnika</a:t>
            </a:r>
            <a:r>
              <a:rPr lang="en-US">
                <a:ea typeface="+mn-lt"/>
                <a:cs typeface="+mn-lt"/>
              </a:rPr>
              <a:t> (z </a:t>
            </a:r>
            <a:r>
              <a:rPr lang="en-US" err="1">
                <a:ea typeface="+mn-lt"/>
                <a:cs typeface="+mn-lt"/>
              </a:rPr>
              <a:t>vidika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gostujočega</a:t>
            </a:r>
            <a:r>
              <a:rPr lang="en-US">
                <a:ea typeface="+mn-lt"/>
                <a:cs typeface="+mn-lt"/>
              </a:rPr>
              <a:t> OS) je </a:t>
            </a:r>
            <a:r>
              <a:rPr lang="en-US" err="1">
                <a:ea typeface="+mn-lt"/>
                <a:cs typeface="+mn-lt"/>
              </a:rPr>
              <a:t>enako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vedenju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ustreznega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fizičnega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stroja</a:t>
            </a:r>
            <a:r>
              <a:rPr lang="en-US">
                <a:ea typeface="+mn-lt"/>
                <a:cs typeface="+mn-lt"/>
              </a:rPr>
              <a:t> 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Omenjeni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izjemi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sta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lvl="1"/>
            <a:r>
              <a:rPr lang="en-US" err="1">
                <a:ea typeface="+mn-lt"/>
                <a:cs typeface="+mn-lt"/>
              </a:rPr>
              <a:t>časovna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zakasnitev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nekatera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zaporedja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navodil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bodo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trajala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dlje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časa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lvl="1"/>
            <a:r>
              <a:rPr lang="en-US" err="1">
                <a:ea typeface="+mn-lt"/>
                <a:cs typeface="+mn-lt"/>
              </a:rPr>
              <a:t>razpoložljivost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virov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navidezni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stroji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delijo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fizične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vire</a:t>
            </a:r>
            <a:r>
              <a:rPr lang="en-US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109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5D08-9458-44EB-B72A-A0C1387A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Metode </a:t>
            </a:r>
            <a:r>
              <a:rPr lang="en-US" err="1">
                <a:ea typeface="+mj-lt"/>
                <a:cs typeface="+mj-lt"/>
              </a:rPr>
              <a:t>virtualizacije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7DDA-4BF1-4B4A-AF93-D867F68B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Full Software Emulation</a:t>
            </a:r>
          </a:p>
          <a:p>
            <a:pPr lvl="1"/>
            <a:r>
              <a:rPr lang="en-US">
                <a:ea typeface="+mn-lt"/>
                <a:cs typeface="+mn-lt"/>
              </a:rPr>
              <a:t>Popek in Goldberg </a:t>
            </a:r>
            <a:r>
              <a:rPr lang="en-US" err="1">
                <a:ea typeface="+mn-lt"/>
                <a:cs typeface="+mn-lt"/>
              </a:rPr>
              <a:t>tega</a:t>
            </a:r>
            <a:r>
              <a:rPr lang="en-US">
                <a:ea typeface="+mn-lt"/>
                <a:cs typeface="+mn-lt"/>
              </a:rPr>
              <a:t> ne </a:t>
            </a:r>
            <a:r>
              <a:rPr lang="en-US" err="1">
                <a:ea typeface="+mn-lt"/>
                <a:cs typeface="+mn-lt"/>
              </a:rPr>
              <a:t>dovoljujeta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krši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lastnost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učinkovitosti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 err="1">
                <a:ea typeface="+mn-lt"/>
                <a:cs typeface="+mn-lt"/>
              </a:rPr>
              <a:t>Vendar</a:t>
            </a:r>
            <a:r>
              <a:rPr lang="en-US">
                <a:ea typeface="+mn-lt"/>
                <a:cs typeface="+mn-lt"/>
              </a:rPr>
              <a:t> to </a:t>
            </a:r>
            <a:r>
              <a:rPr lang="en-US" err="1">
                <a:ea typeface="+mn-lt"/>
                <a:cs typeface="+mn-lt"/>
              </a:rPr>
              <a:t>zaradi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prihoda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učinkovite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binarne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preslikave</a:t>
            </a:r>
            <a:r>
              <a:rPr lang="en-US">
                <a:ea typeface="+mn-lt"/>
                <a:cs typeface="+mn-lt"/>
              </a:rPr>
              <a:t> ne </a:t>
            </a:r>
            <a:r>
              <a:rPr lang="en-US" err="1">
                <a:ea typeface="+mn-lt"/>
                <a:cs typeface="+mn-lt"/>
              </a:rPr>
              <a:t>drži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več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err="1">
                <a:ea typeface="+mn-lt"/>
                <a:cs typeface="+mn-lt"/>
              </a:rPr>
              <a:t>Zahtevano</a:t>
            </a:r>
            <a:r>
              <a:rPr lang="en-US">
                <a:ea typeface="+mn-lt"/>
                <a:cs typeface="+mn-lt"/>
              </a:rPr>
              <a:t> za cross-architecture </a:t>
            </a:r>
            <a:r>
              <a:rPr lang="en-US" err="1">
                <a:ea typeface="+mn-lt"/>
                <a:cs typeface="+mn-lt"/>
              </a:rPr>
              <a:t>virtualizacijo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saj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gostujoča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navodila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gostitelju</a:t>
            </a:r>
            <a:r>
              <a:rPr lang="en-US">
                <a:ea typeface="+mn-lt"/>
                <a:cs typeface="+mn-lt"/>
              </a:rPr>
              <a:t> ne </a:t>
            </a:r>
            <a:r>
              <a:rPr lang="en-US" err="1">
                <a:ea typeface="+mn-lt"/>
                <a:cs typeface="+mn-lt"/>
              </a:rPr>
              <a:t>morejo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zagnati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Trap-and-Emulate</a:t>
            </a:r>
          </a:p>
          <a:p>
            <a:pPr lvl="1"/>
            <a:r>
              <a:rPr lang="en-US" err="1">
                <a:ea typeface="+mn-lt"/>
                <a:cs typeface="+mn-lt"/>
              </a:rPr>
              <a:t>Gostujoči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operacijski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sistem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izvaja</a:t>
            </a:r>
            <a:r>
              <a:rPr lang="en-US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brez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privilegij</a:t>
            </a:r>
            <a:r>
              <a:rPr lang="en-US">
                <a:ea typeface="+mn-lt"/>
                <a:cs typeface="+mn-lt"/>
              </a:rPr>
              <a:t>", </a:t>
            </a:r>
            <a:r>
              <a:rPr lang="en-US" err="1">
                <a:ea typeface="+mn-lt"/>
                <a:cs typeface="+mn-lt"/>
              </a:rPr>
              <a:t>vsa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neprivilegirana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navodila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gostitelju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izvajajo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nativno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err="1">
                <a:ea typeface="+mn-lt"/>
                <a:cs typeface="+mn-lt"/>
              </a:rPr>
              <a:t>Vsa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privilegirana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navodila</a:t>
            </a:r>
            <a:r>
              <a:rPr lang="en-US">
                <a:ea typeface="+mn-lt"/>
                <a:cs typeface="+mn-lt"/>
              </a:rPr>
              <a:t> se "trap"-ajo v VMM</a:t>
            </a:r>
          </a:p>
          <a:p>
            <a:pPr lvl="1"/>
            <a:r>
              <a:rPr lang="en-US">
                <a:ea typeface="+mn-lt"/>
                <a:cs typeface="+mn-lt"/>
              </a:rPr>
              <a:t>VMM </a:t>
            </a:r>
            <a:r>
              <a:rPr lang="en-US" err="1">
                <a:ea typeface="+mn-lt"/>
                <a:cs typeface="+mn-lt"/>
              </a:rPr>
              <a:t>emulira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privilegirane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operacije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err="1">
                <a:ea typeface="+mn-lt"/>
                <a:cs typeface="+mn-lt"/>
              </a:rPr>
              <a:t>Gost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nadaljuje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izvajanje</a:t>
            </a:r>
            <a:r>
              <a:rPr lang="en-US">
                <a:ea typeface="+mn-lt"/>
                <a:cs typeface="+mn-lt"/>
              </a:rPr>
              <a:t> po </a:t>
            </a:r>
            <a:r>
              <a:rPr lang="en-US" err="1">
                <a:ea typeface="+mn-lt"/>
                <a:cs typeface="+mn-lt"/>
              </a:rPr>
              <a:t>emulaciji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AAA1739-2DC9-456B-B7FE-A482C9F4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75" y="5063274"/>
            <a:ext cx="3267075" cy="112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0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9CA2-51C3-455C-928D-F59FE192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Virtualiziranje</a:t>
            </a:r>
            <a:r>
              <a:rPr lang="en-US">
                <a:ea typeface="+mj-lt"/>
                <a:cs typeface="+mj-lt"/>
              </a:rPr>
              <a:t> x86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5B93-B0BF-4AF7-80B9-70CF958E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184064"/>
          </a:xfrm>
        </p:spPr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n-US" err="1">
                <a:ea typeface="+mn-lt"/>
                <a:cs typeface="+mn-lt"/>
              </a:rPr>
              <a:t>Prvotno</a:t>
            </a:r>
            <a:r>
              <a:rPr lang="en-US">
                <a:ea typeface="+mn-lt"/>
                <a:cs typeface="+mn-lt"/>
              </a:rPr>
              <a:t> x86 </a:t>
            </a:r>
            <a:r>
              <a:rPr lang="en-US" err="1">
                <a:ea typeface="+mn-lt"/>
                <a:cs typeface="+mn-lt"/>
              </a:rPr>
              <a:t>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bilo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možno</a:t>
            </a:r>
            <a:r>
              <a:rPr lang="en-US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klasično</a:t>
            </a:r>
            <a:r>
              <a:rPr lang="en-US">
                <a:ea typeface="+mn-lt"/>
                <a:cs typeface="+mn-lt"/>
              </a:rPr>
              <a:t>" </a:t>
            </a:r>
            <a:r>
              <a:rPr lang="en-US" err="1">
                <a:ea typeface="+mn-lt"/>
                <a:cs typeface="+mn-lt"/>
              </a:rPr>
              <a:t>virtualizirati</a:t>
            </a:r>
          </a:p>
          <a:p>
            <a:pPr lvl="1"/>
            <a:r>
              <a:rPr lang="en-US" err="1">
                <a:ea typeface="+mn-lt"/>
                <a:cs typeface="+mn-lt"/>
              </a:rPr>
              <a:t>Nekatera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privilegirana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navodila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niso</a:t>
            </a:r>
            <a:r>
              <a:rPr lang="en-US">
                <a:ea typeface="+mn-lt"/>
                <a:cs typeface="+mn-lt"/>
              </a:rPr>
              <a:t> "trap" in </a:t>
            </a:r>
            <a:r>
              <a:rPr lang="en-US" err="1">
                <a:ea typeface="+mn-lt"/>
                <a:cs typeface="+mn-lt"/>
              </a:rPr>
              <a:t>jih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zato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bilo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mogoče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pravilno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emulirati</a:t>
            </a:r>
            <a:endParaRPr lang="en-US">
              <a:ea typeface="+mn-lt"/>
              <a:cs typeface="+mn-lt"/>
            </a:endParaRPr>
          </a:p>
          <a:p>
            <a:pPr marL="342900" indent="-342900"/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Tolmačenje</a:t>
            </a:r>
            <a:r>
              <a:rPr lang="en-US">
                <a:ea typeface="+mn-lt"/>
                <a:cs typeface="+mn-lt"/>
              </a:rPr>
              <a:t> je </a:t>
            </a:r>
            <a:r>
              <a:rPr lang="en-US" err="1">
                <a:ea typeface="+mn-lt"/>
                <a:cs typeface="+mn-lt"/>
              </a:rPr>
              <a:t>prepočasno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krši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učinkovitost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marL="342900" indent="-342900"/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Code Patching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pušča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sledi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virtualizacije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krši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enakovrednost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marL="342900" indent="-342900"/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Binary Translation</a:t>
            </a:r>
            <a:r>
              <a:rPr lang="en-US">
                <a:ea typeface="+mn-lt"/>
                <a:cs typeface="+mn-lt"/>
              </a:rPr>
              <a:t> je </a:t>
            </a:r>
            <a:r>
              <a:rPr lang="en-US" err="1">
                <a:ea typeface="+mn-lt"/>
                <a:cs typeface="+mn-lt"/>
              </a:rPr>
              <a:t>boljša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vendar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še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vedno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premočno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obremeni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sistem</a:t>
            </a:r>
            <a:endParaRPr lang="en-US" err="1"/>
          </a:p>
          <a:p>
            <a:pPr marL="342900" indent="-342900"/>
            <a:r>
              <a:rPr lang="en-US">
                <a:ea typeface="+mn-lt"/>
                <a:cs typeface="+mn-lt"/>
              </a:rPr>
              <a:t>Od </a:t>
            </a:r>
            <a:r>
              <a:rPr lang="en-US" err="1">
                <a:ea typeface="+mn-lt"/>
                <a:cs typeface="+mn-lt"/>
              </a:rPr>
              <a:t>leta</a:t>
            </a:r>
            <a:r>
              <a:rPr lang="en-US">
                <a:ea typeface="+mn-lt"/>
                <a:cs typeface="+mn-lt"/>
              </a:rPr>
              <a:t> 2005 </a:t>
            </a:r>
            <a:r>
              <a:rPr lang="en-US" err="1">
                <a:ea typeface="+mn-lt"/>
                <a:cs typeface="+mn-lt"/>
              </a:rPr>
              <a:t>procesorji</a:t>
            </a:r>
            <a:r>
              <a:rPr lang="en-US">
                <a:ea typeface="+mn-lt"/>
                <a:cs typeface="+mn-lt"/>
              </a:rPr>
              <a:t> x86 </a:t>
            </a:r>
            <a:r>
              <a:rPr lang="en-US" err="1">
                <a:ea typeface="+mn-lt"/>
                <a:cs typeface="+mn-lt"/>
              </a:rPr>
              <a:t>podpirajo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virtualizacijo</a:t>
            </a:r>
            <a:r>
              <a:rPr lang="en-US">
                <a:ea typeface="+mn-lt"/>
                <a:cs typeface="+mn-lt"/>
              </a:rPr>
              <a:t> v </a:t>
            </a:r>
            <a:r>
              <a:rPr lang="en-US" err="1">
                <a:ea typeface="+mn-lt"/>
                <a:cs typeface="+mn-lt"/>
              </a:rPr>
              <a:t>strojni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opremi</a:t>
            </a:r>
          </a:p>
          <a:p>
            <a:pPr marL="800100" lvl="1" indent="-342900"/>
            <a:r>
              <a:rPr lang="en-US">
                <a:ea typeface="+mn-lt"/>
                <a:cs typeface="+mn-lt"/>
              </a:rPr>
              <a:t>Intel-VT</a:t>
            </a:r>
            <a:endParaRPr lang="en-US">
              <a:cs typeface="Calibri"/>
            </a:endParaRPr>
          </a:p>
          <a:p>
            <a:pPr marL="800100" lvl="1" indent="-342900"/>
            <a:r>
              <a:rPr lang="en-US">
                <a:ea typeface="+mn-lt"/>
                <a:cs typeface="+mn-lt"/>
              </a:rPr>
              <a:t>AMD-V</a:t>
            </a:r>
            <a:endParaRPr lang="en-US">
              <a:cs typeface="Calibri"/>
            </a:endParaRPr>
          </a:p>
          <a:p>
            <a:pPr marL="342900" indent="-342900"/>
            <a:r>
              <a:rPr lang="en-US">
                <a:ea typeface="+mn-lt"/>
                <a:cs typeface="+mn-lt"/>
              </a:rPr>
              <a:t>To </a:t>
            </a:r>
            <a:r>
              <a:rPr lang="en-US" err="1">
                <a:ea typeface="+mn-lt"/>
                <a:cs typeface="+mn-lt"/>
              </a:rPr>
              <a:t>omogoča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trap-and-emulate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stil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virtualizacije</a:t>
            </a:r>
            <a:endParaRPr lang="en-US">
              <a:ea typeface="+mn-lt"/>
              <a:cs typeface="+mn-lt"/>
            </a:endParaRPr>
          </a:p>
          <a:p>
            <a:pPr marL="342900" indent="-342900"/>
            <a:r>
              <a:rPr lang="en-US" err="1">
                <a:ea typeface="+mn-lt"/>
                <a:cs typeface="+mn-lt"/>
              </a:rPr>
              <a:t>Nespremenjeni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operacijski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sistemi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lahko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nativno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izvajajo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gostiteljskih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strojih</a:t>
            </a:r>
            <a:endParaRPr lang="en-US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64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00B03A6D-8306-4C49-B902-CA32F5A83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333" y="1416481"/>
            <a:ext cx="5655506" cy="4323454"/>
          </a:xfrm>
        </p:spPr>
      </p:pic>
      <p:pic>
        <p:nvPicPr>
          <p:cNvPr id="5" name="Picture 23" descr="A picture containing chart&#10;&#10;Description automatically generated">
            <a:extLst>
              <a:ext uri="{FF2B5EF4-FFF2-40B4-BE49-F238E27FC236}">
                <a16:creationId xmlns:a16="http://schemas.microsoft.com/office/drawing/2014/main" id="{E9F5DAE8-C0B0-49F7-BA74-7925DF90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815" y="1367815"/>
            <a:ext cx="4007004" cy="43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BDB9-AF14-4F3B-85B1-CAE75596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Hardware Acceleration za </a:t>
            </a:r>
            <a:r>
              <a:rPr lang="en-US" err="1">
                <a:ea typeface="+mj-lt"/>
                <a:cs typeface="+mj-lt"/>
              </a:rPr>
              <a:t>virtualizacijo</a:t>
            </a:r>
            <a:endParaRPr lang="en-US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ADCC-C67F-475C-9790-4B202CF5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Sodobni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procesorji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vključujejo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strojno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podporo</a:t>
            </a:r>
            <a:r>
              <a:rPr lang="en-US">
                <a:ea typeface="+mn-lt"/>
                <a:cs typeface="+mn-lt"/>
              </a:rPr>
              <a:t> za </a:t>
            </a:r>
            <a:r>
              <a:rPr lang="en-US" err="1">
                <a:ea typeface="+mn-lt"/>
                <a:cs typeface="+mn-lt"/>
              </a:rPr>
              <a:t>delovanje</a:t>
            </a:r>
            <a:r>
              <a:rPr lang="en-US">
                <a:ea typeface="+mn-lt"/>
                <a:cs typeface="+mn-lt"/>
              </a:rPr>
              <a:t> VM</a:t>
            </a:r>
          </a:p>
          <a:p>
            <a:pPr lvl="1"/>
            <a:r>
              <a:rPr lang="en-US">
                <a:ea typeface="+mn-lt"/>
                <a:cs typeface="+mn-lt"/>
              </a:rPr>
              <a:t>Intel VT-X and AMD-V za x86 </a:t>
            </a:r>
            <a:r>
              <a:rPr lang="en-US" err="1">
                <a:ea typeface="+mn-lt"/>
                <a:cs typeface="+mn-lt"/>
              </a:rPr>
              <a:t>procesorje</a:t>
            </a:r>
            <a:endParaRPr lang="en-US" err="1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ARM Virtualization Extensions za ARM </a:t>
            </a:r>
            <a:r>
              <a:rPr lang="en-US" err="1">
                <a:ea typeface="+mn-lt"/>
                <a:cs typeface="+mn-lt"/>
              </a:rPr>
              <a:t>procesorje</a:t>
            </a:r>
          </a:p>
          <a:p>
            <a:r>
              <a:rPr lang="en-US">
                <a:ea typeface="+mn-lt"/>
                <a:cs typeface="+mn-lt"/>
              </a:rPr>
              <a:t>Razširitve </a:t>
            </a:r>
            <a:r>
              <a:rPr lang="en-US" err="1">
                <a:ea typeface="+mn-lt"/>
                <a:cs typeface="+mn-lt"/>
              </a:rPr>
              <a:t>strojne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opreme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omogočajo</a:t>
            </a:r>
            <a:r>
              <a:rPr lang="en-US">
                <a:ea typeface="+mn-lt"/>
                <a:cs typeface="+mn-lt"/>
              </a:rPr>
              <a:t>, da se </a:t>
            </a:r>
            <a:r>
              <a:rPr lang="en-US" err="1">
                <a:ea typeface="+mn-lt"/>
                <a:cs typeface="+mn-lt"/>
              </a:rPr>
              <a:t>vsa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gostujoča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navodila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vključno</a:t>
            </a:r>
            <a:r>
              <a:rPr lang="en-US">
                <a:ea typeface="+mn-lt"/>
                <a:cs typeface="+mn-lt"/>
              </a:rPr>
              <a:t> s </a:t>
            </a:r>
            <a:r>
              <a:rPr lang="en-US" err="1">
                <a:ea typeface="+mn-lt"/>
                <a:cs typeface="+mn-lt"/>
              </a:rPr>
              <a:t>sistemskimi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navodili</a:t>
            </a:r>
            <a:r>
              <a:rPr lang="en-US">
                <a:ea typeface="+mn-lt"/>
                <a:cs typeface="+mn-lt"/>
              </a:rPr>
              <a:t>) </a:t>
            </a:r>
            <a:r>
              <a:rPr lang="en-US" err="1">
                <a:ea typeface="+mn-lt"/>
                <a:cs typeface="+mn-lt"/>
              </a:rPr>
              <a:t>zaženejo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procesorju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To </a:t>
            </a:r>
            <a:r>
              <a:rPr lang="en-US" err="1">
                <a:ea typeface="+mn-lt"/>
                <a:cs typeface="+mn-lt"/>
              </a:rPr>
              <a:t>deluje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tako</a:t>
            </a:r>
            <a:r>
              <a:rPr lang="en-US">
                <a:ea typeface="+mn-lt"/>
                <a:cs typeface="+mn-lt"/>
              </a:rPr>
              <a:t>, da VM </a:t>
            </a:r>
            <a:r>
              <a:rPr lang="en-US" err="1">
                <a:ea typeface="+mn-lt"/>
                <a:cs typeface="+mn-lt"/>
              </a:rPr>
              <a:t>omogoči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izoliran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pogled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procesor</a:t>
            </a:r>
          </a:p>
          <a:p>
            <a:r>
              <a:rPr lang="en-US" err="1">
                <a:ea typeface="+mn-lt"/>
                <a:cs typeface="+mn-lt"/>
              </a:rPr>
              <a:t>Operacijski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sistemi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lahko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zaženejo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neposredno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procesorju</a:t>
            </a:r>
            <a:r>
              <a:rPr lang="en-US">
                <a:ea typeface="+mn-lt"/>
                <a:cs typeface="+mn-lt"/>
              </a:rPr>
              <a:t> in </a:t>
            </a:r>
            <a:r>
              <a:rPr lang="en-US" err="1">
                <a:ea typeface="+mn-lt"/>
                <a:cs typeface="+mn-lt"/>
              </a:rPr>
              <a:t>verjamejo</a:t>
            </a:r>
            <a:r>
              <a:rPr lang="en-US">
                <a:ea typeface="+mn-lt"/>
                <a:cs typeface="+mn-lt"/>
              </a:rPr>
              <a:t>, da </a:t>
            </a:r>
            <a:r>
              <a:rPr lang="en-US" err="1">
                <a:ea typeface="+mn-lt"/>
                <a:cs typeface="+mn-lt"/>
              </a:rPr>
              <a:t>delujejo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fizični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strojni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opremi</a:t>
            </a:r>
          </a:p>
          <a:p>
            <a:r>
              <a:rPr lang="en-US" err="1">
                <a:ea typeface="+mn-lt"/>
                <a:cs typeface="+mn-lt"/>
              </a:rPr>
              <a:t>Nekatere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privilegirane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operacije</a:t>
            </a:r>
            <a:r>
              <a:rPr lang="en-US">
                <a:ea typeface="+mn-lt"/>
                <a:cs typeface="+mn-lt"/>
              </a:rPr>
              <a:t> se "trap" </a:t>
            </a:r>
            <a:r>
              <a:rPr lang="en-US" err="1">
                <a:ea typeface="+mn-lt"/>
                <a:cs typeface="+mn-lt"/>
              </a:rPr>
              <a:t>nazaj</a:t>
            </a:r>
            <a:r>
              <a:rPr lang="en-US">
                <a:ea typeface="+mn-lt"/>
                <a:cs typeface="+mn-lt"/>
              </a:rPr>
              <a:t> v hypervisor</a:t>
            </a:r>
          </a:p>
        </p:txBody>
      </p:sp>
    </p:spTree>
    <p:extLst>
      <p:ext uri="{BB962C8B-B14F-4D97-AF65-F5344CB8AC3E}">
        <p14:creationId xmlns:p14="http://schemas.microsoft.com/office/powerpoint/2010/main" val="269166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21EFD-6A51-41D9-8573-FB13DEFD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00B0F0"/>
                </a:solidFill>
                <a:ea typeface="+mj-lt"/>
                <a:cs typeface="+mj-lt"/>
              </a:rPr>
              <a:t>Intel Virtualization Technology</a:t>
            </a:r>
            <a:r>
              <a:rPr lang="en-US" sz="3100">
                <a:ea typeface="+mj-lt"/>
                <a:cs typeface="+mj-lt"/>
              </a:rPr>
              <a:t>, </a:t>
            </a:r>
            <a:r>
              <a:rPr lang="en-US" sz="3100" err="1">
                <a:ea typeface="+mj-lt"/>
                <a:cs typeface="+mj-lt"/>
              </a:rPr>
              <a:t>splošno</a:t>
            </a:r>
            <a:r>
              <a:rPr lang="en-US" sz="3100">
                <a:ea typeface="+mj-lt"/>
                <a:cs typeface="+mj-lt"/>
              </a:rPr>
              <a:t> </a:t>
            </a:r>
            <a:r>
              <a:rPr lang="en-US" sz="3100" err="1">
                <a:ea typeface="+mj-lt"/>
                <a:cs typeface="+mj-lt"/>
              </a:rPr>
              <a:t>znana</a:t>
            </a:r>
            <a:r>
              <a:rPr lang="en-US" sz="3100">
                <a:ea typeface="+mj-lt"/>
                <a:cs typeface="+mj-lt"/>
              </a:rPr>
              <a:t> </a:t>
            </a:r>
            <a:r>
              <a:rPr lang="en-US" sz="3100" err="1">
                <a:ea typeface="+mj-lt"/>
                <a:cs typeface="+mj-lt"/>
              </a:rPr>
              <a:t>kot</a:t>
            </a:r>
            <a:r>
              <a:rPr lang="en-US" sz="3100">
                <a:ea typeface="+mj-lt"/>
                <a:cs typeface="+mj-lt"/>
              </a:rPr>
              <a:t> </a:t>
            </a:r>
            <a:r>
              <a:rPr lang="en-US" sz="3100">
                <a:solidFill>
                  <a:srgbClr val="00B0F0"/>
                </a:solidFill>
                <a:ea typeface="+mj-lt"/>
                <a:cs typeface="+mj-lt"/>
              </a:rPr>
              <a:t>VT-x</a:t>
            </a:r>
            <a:r>
              <a:rPr lang="en-US" sz="3100">
                <a:ea typeface="+mj-lt"/>
                <a:cs typeface="+mj-lt"/>
              </a:rPr>
              <a:t>, je </a:t>
            </a:r>
            <a:r>
              <a:rPr lang="en-US" sz="3100" err="1">
                <a:ea typeface="+mj-lt"/>
                <a:cs typeface="+mj-lt"/>
              </a:rPr>
              <a:t>bila</a:t>
            </a:r>
            <a:r>
              <a:rPr lang="en-US" sz="3100">
                <a:ea typeface="+mj-lt"/>
                <a:cs typeface="+mj-lt"/>
              </a:rPr>
              <a:t> </a:t>
            </a:r>
            <a:r>
              <a:rPr lang="en-US" sz="3100" err="1">
                <a:ea typeface="+mj-lt"/>
                <a:cs typeface="+mj-lt"/>
              </a:rPr>
              <a:t>predstavljena</a:t>
            </a:r>
            <a:r>
              <a:rPr lang="en-US" sz="3100">
                <a:ea typeface="+mj-lt"/>
                <a:cs typeface="+mj-lt"/>
              </a:rPr>
              <a:t> 2005 s </a:t>
            </a:r>
            <a:r>
              <a:rPr lang="en-US" sz="3100" err="1">
                <a:ea typeface="+mj-lt"/>
                <a:cs typeface="+mj-lt"/>
              </a:rPr>
              <a:t>primarnim</a:t>
            </a:r>
            <a:r>
              <a:rPr lang="en-US" sz="3100">
                <a:ea typeface="+mj-lt"/>
                <a:cs typeface="+mj-lt"/>
              </a:rPr>
              <a:t> </a:t>
            </a:r>
            <a:r>
              <a:rPr lang="en-US" sz="3100" err="1">
                <a:ea typeface="+mj-lt"/>
                <a:cs typeface="+mj-lt"/>
              </a:rPr>
              <a:t>ciljem</a:t>
            </a:r>
            <a:r>
              <a:rPr lang="en-US" sz="3100">
                <a:ea typeface="+mj-lt"/>
                <a:cs typeface="+mj-lt"/>
              </a:rPr>
              <a:t> </a:t>
            </a:r>
            <a:r>
              <a:rPr lang="en-US" sz="3100" err="1">
                <a:ea typeface="+mj-lt"/>
                <a:cs typeface="+mj-lt"/>
              </a:rPr>
              <a:t>zagotoviti</a:t>
            </a:r>
            <a:r>
              <a:rPr lang="en-US" sz="3100">
                <a:ea typeface="+mj-lt"/>
                <a:cs typeface="+mj-lt"/>
              </a:rPr>
              <a:t> </a:t>
            </a:r>
            <a:r>
              <a:rPr lang="en-US" sz="3100" err="1">
                <a:ea typeface="+mj-lt"/>
                <a:cs typeface="+mj-lt"/>
              </a:rPr>
              <a:t>arhitekturno</a:t>
            </a:r>
            <a:r>
              <a:rPr lang="en-US" sz="3100">
                <a:ea typeface="+mj-lt"/>
                <a:cs typeface="+mj-lt"/>
              </a:rPr>
              <a:t> </a:t>
            </a:r>
            <a:r>
              <a:rPr lang="en-US" sz="3100" err="1">
                <a:ea typeface="+mj-lt"/>
                <a:cs typeface="+mj-lt"/>
              </a:rPr>
              <a:t>podporo</a:t>
            </a:r>
            <a:r>
              <a:rPr lang="en-US" sz="3100">
                <a:ea typeface="+mj-lt"/>
                <a:cs typeface="+mj-lt"/>
              </a:rPr>
              <a:t> za </a:t>
            </a:r>
            <a:r>
              <a:rPr lang="en-US" sz="3100" err="1">
                <a:ea typeface="+mj-lt"/>
                <a:cs typeface="+mj-lt"/>
              </a:rPr>
              <a:t>virtualizacijo</a:t>
            </a:r>
            <a:endParaRPr lang="en-US" sz="3100">
              <a:ea typeface="+mj-lt"/>
              <a:cs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6E7074-64EF-49E7-B6BB-17E9F81F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897" y="640263"/>
            <a:ext cx="6763065" cy="5254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>
                <a:solidFill>
                  <a:schemeClr val="bg1"/>
                </a:solidFill>
                <a:cs typeface="Calibri"/>
              </a:rPr>
              <a:t>A central design goal for Intel Virtualization Technology is to eliminate the need for CPU paravirtualization and binary translation techniques, and thereby enable the implementation of VMMs that can support a broad range of unmodified guest operating systems while maintaining high levels of performance.</a:t>
            </a:r>
            <a:endParaRPr lang="en-US" sz="22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en-US" sz="22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solidFill>
                  <a:schemeClr val="accent3"/>
                </a:solidFill>
                <a:cs typeface="Calibri"/>
              </a:rPr>
              <a:t>-R. Uhlig et al., IEEE Computer, 2005 </a:t>
            </a:r>
            <a:endParaRPr lang="en-US" sz="2200">
              <a:solidFill>
                <a:schemeClr val="accent3"/>
              </a:solidFill>
              <a:ea typeface="+mn-lt"/>
              <a:cs typeface="+mn-lt"/>
            </a:endParaRPr>
          </a:p>
          <a:p>
            <a:endParaRPr lang="en-US" sz="22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00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3199-353E-40B0-96ED-38682635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Virtual Machine – </a:t>
            </a:r>
            <a:r>
              <a:rPr lang="en-US" err="1">
                <a:ea typeface="+mj-lt"/>
                <a:cs typeface="+mj-lt"/>
              </a:rPr>
              <a:t>dostop</a:t>
            </a:r>
            <a:r>
              <a:rPr lang="en-US">
                <a:ea typeface="+mj-lt"/>
                <a:cs typeface="+mj-lt"/>
              </a:rPr>
              <a:t> do </a:t>
            </a:r>
            <a:r>
              <a:rPr lang="en-US" err="1">
                <a:ea typeface="+mj-lt"/>
                <a:cs typeface="+mj-lt"/>
              </a:rPr>
              <a:t>virov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505E-C5FA-4AC3-9E76-2253AAEB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10000"/>
          </a:bodyPr>
          <a:lstStyle/>
          <a:p>
            <a:r>
              <a:rPr lang="en-US" err="1">
                <a:ea typeface="+mn-lt"/>
                <a:cs typeface="+mn-lt"/>
              </a:rPr>
              <a:t>Navidezne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naprave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morajo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imeti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dostop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virov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kot</a:t>
            </a:r>
            <a:r>
              <a:rPr lang="en-US">
                <a:ea typeface="+mn-lt"/>
                <a:cs typeface="+mn-lt"/>
              </a:rPr>
              <a:t> so:</a:t>
            </a:r>
          </a:p>
          <a:p>
            <a:pPr lvl="1"/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Memory</a:t>
            </a:r>
          </a:p>
          <a:p>
            <a:pPr lvl="1"/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Storage</a:t>
            </a:r>
          </a:p>
          <a:p>
            <a:pPr lvl="1"/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Networking</a:t>
            </a:r>
            <a:endParaRPr lang="en-US">
              <a:solidFill>
                <a:srgbClr val="00B0F0"/>
              </a:solidFill>
              <a:cs typeface="Calibri"/>
            </a:endParaRPr>
          </a:p>
          <a:p>
            <a:pPr lvl="1"/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Graphics</a:t>
            </a:r>
          </a:p>
          <a:p>
            <a:r>
              <a:rPr lang="en-US" err="1">
                <a:ea typeface="+mn-lt"/>
                <a:cs typeface="+mn-lt"/>
              </a:rPr>
              <a:t>Dolžnost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hypervisorja</a:t>
            </a:r>
            <a:r>
              <a:rPr lang="en-US">
                <a:ea typeface="+mn-lt"/>
                <a:cs typeface="+mn-lt"/>
              </a:rPr>
              <a:t> je, da </a:t>
            </a:r>
            <a:r>
              <a:rPr lang="en-US" err="1">
                <a:ea typeface="+mn-lt"/>
                <a:cs typeface="+mn-lt"/>
              </a:rPr>
              <a:t>razdeli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vire</a:t>
            </a:r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Dostop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fizičnega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pomnilnika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upravlja</a:t>
            </a:r>
            <a:r>
              <a:rPr lang="en-US">
                <a:ea typeface="+mn-lt"/>
                <a:cs typeface="+mn-lt"/>
              </a:rPr>
              <a:t> hypervisor</a:t>
            </a:r>
          </a:p>
          <a:p>
            <a:r>
              <a:rPr lang="en-US">
                <a:ea typeface="+mn-lt"/>
                <a:cs typeface="+mn-lt"/>
              </a:rPr>
              <a:t>Za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nespremenjen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operacijski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sistem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pričakuje</a:t>
            </a:r>
            <a:r>
              <a:rPr lang="en-US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pravo</a:t>
            </a:r>
            <a:r>
              <a:rPr lang="en-US">
                <a:ea typeface="+mn-lt"/>
                <a:cs typeface="+mn-lt"/>
              </a:rPr>
              <a:t>" </a:t>
            </a:r>
            <a:r>
              <a:rPr lang="en-US" err="1">
                <a:ea typeface="+mn-lt"/>
                <a:cs typeface="+mn-lt"/>
              </a:rPr>
              <a:t>napravo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recimo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trdi</a:t>
            </a:r>
            <a:r>
              <a:rPr lang="en-US">
                <a:ea typeface="+mn-lt"/>
                <a:cs typeface="+mn-lt"/>
              </a:rPr>
              <a:t> disk), mora hypervisor </a:t>
            </a:r>
            <a:r>
              <a:rPr lang="en-US" err="1">
                <a:ea typeface="+mn-lt"/>
                <a:cs typeface="+mn-lt"/>
              </a:rPr>
              <a:t>priskrbeti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emulacijo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naprave</a:t>
            </a:r>
            <a:endParaRPr lang="en-US">
              <a:ea typeface="+mn-lt"/>
              <a:cs typeface="+mn-lt"/>
            </a:endParaRPr>
          </a:p>
          <a:p>
            <a:r>
              <a:rPr lang="en-US" err="1">
                <a:cs typeface="Calibri"/>
              </a:rPr>
              <a:t>Nekatere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fizične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naprave</a:t>
            </a:r>
            <a:r>
              <a:rPr lang="en-US">
                <a:cs typeface="Calibri"/>
              </a:rPr>
              <a:t> so </a:t>
            </a:r>
            <a:r>
              <a:rPr lang="en-US" err="1">
                <a:cs typeface="Calibri"/>
              </a:rPr>
              <a:t>lahko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dosegljive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direktno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virtualni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napravi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npr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namenska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mrežna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kartica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46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0BD4-89A9-4332-99AD-D20F569C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Paravirtualisation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0111-B538-43F9-98AE-7A2E13A5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n-US" err="1">
                <a:ea typeface="+mn-lt"/>
                <a:cs typeface="+mn-lt"/>
              </a:rPr>
              <a:t>Gostujoči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operacijski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sistemi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se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zavedajo</a:t>
            </a:r>
            <a:r>
              <a:rPr lang="en-US">
                <a:ea typeface="+mn-lt"/>
                <a:cs typeface="+mn-lt"/>
              </a:rPr>
              <a:t>, da so </a:t>
            </a:r>
            <a:r>
              <a:rPr lang="en-US" err="1">
                <a:ea typeface="+mn-lt"/>
                <a:cs typeface="+mn-lt"/>
              </a:rPr>
              <a:t>virtualizirani</a:t>
            </a:r>
            <a:endParaRPr lang="en-US">
              <a:ea typeface="+mn-lt"/>
              <a:cs typeface="+mn-lt"/>
            </a:endParaRPr>
          </a:p>
          <a:p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Sodelujejo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z VMM, da </a:t>
            </a:r>
            <a:r>
              <a:rPr lang="en-US" err="1">
                <a:ea typeface="+mn-lt"/>
                <a:cs typeface="+mn-lt"/>
              </a:rPr>
              <a:t>omogočijo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večji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pomnilnik</a:t>
            </a:r>
            <a:r>
              <a:rPr lang="en-US">
                <a:ea typeface="+mn-lt"/>
                <a:cs typeface="+mn-lt"/>
              </a:rPr>
              <a:t> in </a:t>
            </a:r>
            <a:r>
              <a:rPr lang="en-US" err="1">
                <a:ea typeface="+mn-lt"/>
                <a:cs typeface="+mn-lt"/>
              </a:rPr>
              <a:t>boljšo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zmogljivost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naprave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They no longer “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trap-and-emulate</a:t>
            </a:r>
            <a:r>
              <a:rPr lang="en-US">
                <a:ea typeface="+mn-lt"/>
                <a:cs typeface="+mn-lt"/>
              </a:rPr>
              <a:t>”, but instead request privileged operations directly from the hypervisor.</a:t>
            </a:r>
          </a:p>
          <a:p>
            <a:r>
              <a:rPr lang="en-US">
                <a:ea typeface="+mn-lt"/>
                <a:cs typeface="+mn-lt"/>
              </a:rPr>
              <a:t>Ne </a:t>
            </a:r>
            <a:r>
              <a:rPr lang="en-US" err="1">
                <a:ea typeface="+mn-lt"/>
                <a:cs typeface="+mn-lt"/>
              </a:rPr>
              <a:t>več</a:t>
            </a:r>
            <a:r>
              <a:rPr lang="en-US">
                <a:ea typeface="+mn-lt"/>
                <a:cs typeface="+mn-lt"/>
              </a:rPr>
              <a:t> "trap-and-emulate", </a:t>
            </a:r>
            <a:r>
              <a:rPr lang="en-US" err="1">
                <a:ea typeface="+mn-lt"/>
                <a:cs typeface="+mn-lt"/>
              </a:rPr>
              <a:t>temveč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zahtevajo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privilegirane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operacije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neposredno</a:t>
            </a:r>
            <a:r>
              <a:rPr lang="en-US">
                <a:ea typeface="+mn-lt"/>
                <a:cs typeface="+mn-lt"/>
              </a:rPr>
              <a:t> od </a:t>
            </a:r>
            <a:r>
              <a:rPr lang="en-US" err="1">
                <a:ea typeface="+mn-lt"/>
                <a:cs typeface="+mn-lt"/>
              </a:rPr>
              <a:t>hipervizorja</a:t>
            </a:r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Omogočajo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delovanje</a:t>
            </a:r>
            <a:r>
              <a:rPr lang="en-US">
                <a:ea typeface="+mn-lt"/>
                <a:cs typeface="+mn-lt"/>
              </a:rPr>
              <a:t> s </a:t>
            </a:r>
            <a:r>
              <a:rPr lang="en-US" err="1">
                <a:ea typeface="+mn-lt"/>
                <a:cs typeface="+mn-lt"/>
              </a:rPr>
              <a:t>hypervisorjem</a:t>
            </a:r>
            <a:r>
              <a:rPr lang="en-US">
                <a:ea typeface="+mn-lt"/>
                <a:cs typeface="+mn-lt"/>
              </a:rPr>
              <a:t>, da se </a:t>
            </a:r>
            <a:r>
              <a:rPr lang="en-US" err="1">
                <a:ea typeface="+mn-lt"/>
                <a:cs typeface="+mn-lt"/>
              </a:rPr>
              <a:t>lahko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gostiteljski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pomnilnik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učinkoviteje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razporedi</a:t>
            </a:r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Namesto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emulirane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pomnilniške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naprave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lahko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hipervizor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zagotovi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paravirtualizirano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izvedbo</a:t>
            </a:r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Običajno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uporablja</a:t>
            </a:r>
            <a:r>
              <a:rPr lang="en-US">
                <a:ea typeface="+mn-lt"/>
                <a:cs typeface="+mn-lt"/>
              </a:rPr>
              <a:t> v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podatkovnih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centrih</a:t>
            </a:r>
            <a:r>
              <a:rPr lang="en-US">
                <a:ea typeface="+mn-lt"/>
                <a:cs typeface="+mn-lt"/>
              </a:rPr>
              <a:t> za </a:t>
            </a:r>
            <a:r>
              <a:rPr lang="en-US" err="1">
                <a:ea typeface="+mn-lt"/>
                <a:cs typeface="+mn-lt"/>
              </a:rPr>
              <a:t>obsežno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virtualizacijo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109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6FFC-8947-46D8-BDA2-72149BFF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Prednosti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9859-C340-4721-8426-F3BE89820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Deljenje</a:t>
            </a:r>
            <a:endParaRPr lang="en-US">
              <a:solidFill>
                <a:srgbClr val="00B0F0"/>
              </a:solidFill>
              <a:ea typeface="+mn-lt"/>
              <a:cs typeface="+mn-lt"/>
            </a:endParaRPr>
          </a:p>
          <a:p>
            <a:pPr lvl="1"/>
            <a:r>
              <a:rPr lang="en-US" err="1">
                <a:ea typeface="+mn-lt"/>
                <a:cs typeface="+mn-lt"/>
              </a:rPr>
              <a:t>Izvajanje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več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operacijskih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sistemov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fizični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napravi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err="1">
                <a:ea typeface="+mn-lt"/>
                <a:cs typeface="+mn-lt"/>
              </a:rPr>
              <a:t>Deljenje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fizičnih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virov</a:t>
            </a:r>
            <a:r>
              <a:rPr lang="en-US">
                <a:ea typeface="+mn-lt"/>
                <a:cs typeface="+mn-lt"/>
              </a:rPr>
              <a:t> med </a:t>
            </a:r>
            <a:r>
              <a:rPr lang="en-US" err="1">
                <a:ea typeface="+mn-lt"/>
                <a:cs typeface="+mn-lt"/>
              </a:rPr>
              <a:t>navideznimi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napravami</a:t>
            </a:r>
            <a:endParaRPr lang="en-US">
              <a:ea typeface="+mn-lt"/>
              <a:cs typeface="+mn-lt"/>
            </a:endParaRPr>
          </a:p>
          <a:p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Prenosljivost</a:t>
            </a:r>
            <a:endParaRPr lang="en-US">
              <a:solidFill>
                <a:srgbClr val="00B0F0"/>
              </a:solidFill>
              <a:ea typeface="+mn-lt"/>
              <a:cs typeface="+mn-lt"/>
            </a:endParaRPr>
          </a:p>
          <a:p>
            <a:pPr lvl="1"/>
            <a:r>
              <a:rPr lang="en-US" err="1">
                <a:ea typeface="+mn-lt"/>
                <a:cs typeface="+mn-lt"/>
              </a:rPr>
              <a:t>Celoten</a:t>
            </a:r>
            <a:r>
              <a:rPr lang="en-US">
                <a:ea typeface="+mn-lt"/>
                <a:cs typeface="+mn-lt"/>
              </a:rPr>
              <a:t> VM je </a:t>
            </a:r>
            <a:r>
              <a:rPr lang="en-US" err="1">
                <a:ea typeface="+mn-lt"/>
                <a:cs typeface="+mn-lt"/>
              </a:rPr>
              <a:t>shranjen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datoteka</a:t>
            </a:r>
            <a:endParaRPr lang="en-US">
              <a:ea typeface="+mn-lt"/>
              <a:cs typeface="+mn-lt"/>
            </a:endParaRPr>
          </a:p>
          <a:p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Varnost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lvl="1"/>
            <a:r>
              <a:rPr lang="en-US" err="1">
                <a:ea typeface="+mn-lt"/>
                <a:cs typeface="+mn-lt"/>
              </a:rPr>
              <a:t>Strojna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oprema</a:t>
            </a:r>
            <a:r>
              <a:rPr lang="en-US">
                <a:ea typeface="+mn-lt"/>
                <a:cs typeface="+mn-lt"/>
              </a:rPr>
              <a:t> je </a:t>
            </a:r>
            <a:r>
              <a:rPr lang="en-US" err="1">
                <a:ea typeface="+mn-lt"/>
                <a:cs typeface="+mn-lt"/>
              </a:rPr>
              <a:t>izolirana</a:t>
            </a:r>
            <a:r>
              <a:rPr lang="en-US">
                <a:ea typeface="+mn-lt"/>
                <a:cs typeface="+mn-lt"/>
              </a:rPr>
              <a:t> od </a:t>
            </a:r>
            <a:r>
              <a:rPr lang="en-US" err="1">
                <a:ea typeface="+mn-lt"/>
                <a:cs typeface="+mn-lt"/>
              </a:rPr>
              <a:t>operacijskega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sistema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err="1">
                <a:ea typeface="+mn-lt"/>
                <a:cs typeface="+mn-lt"/>
              </a:rPr>
              <a:t>Obnova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sistema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enostavna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kot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obnova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datoteke</a:t>
            </a:r>
            <a:endParaRPr lang="en-US">
              <a:ea typeface="+mn-lt"/>
              <a:cs typeface="+mn-lt"/>
            </a:endParaRPr>
          </a:p>
          <a:p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Migracija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 </a:t>
            </a:r>
          </a:p>
          <a:p>
            <a:pPr lvl="1"/>
            <a:r>
              <a:rPr lang="en-US" err="1">
                <a:cs typeface="Calibri"/>
              </a:rPr>
              <a:t>Migracija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virtualne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naprave</a:t>
            </a:r>
            <a:r>
              <a:rPr lang="en-US">
                <a:cs typeface="Calibri"/>
              </a:rPr>
              <a:t> med </a:t>
            </a:r>
            <a:r>
              <a:rPr lang="en-US" err="1">
                <a:cs typeface="Calibri"/>
              </a:rPr>
              <a:t>podobnimi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oziroma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drugačnimi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fizičnimi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serverji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315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6710-1C73-4075-916C-E69C90E5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FAF6-9CFB-4B01-B1CF-3B146EAE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Virtualizacija</a:t>
            </a:r>
            <a:r>
              <a:rPr lang="en-US">
                <a:ea typeface="+mn-lt"/>
                <a:cs typeface="+mn-lt"/>
              </a:rPr>
              <a:t> je </a:t>
            </a:r>
            <a:r>
              <a:rPr lang="en-US" err="1">
                <a:ea typeface="+mn-lt"/>
                <a:cs typeface="+mn-lt"/>
              </a:rPr>
              <a:t>proces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kreiranja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virtualnih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verzij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fizičnih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komponent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strojne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opreme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procesor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pomnilnik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shramba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omrežje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r>
              <a:rPr lang="en-US">
                <a:ea typeface="+mn-lt"/>
                <a:cs typeface="+mn-lt"/>
              </a:rPr>
              <a:t>Z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virtualizacijo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strojne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opreme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naredimo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virtualne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verzije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realne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strojne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opreme</a:t>
            </a:r>
          </a:p>
          <a:p>
            <a:r>
              <a:rPr lang="en-US">
                <a:cs typeface="Calibri"/>
              </a:rPr>
              <a:t>To </a:t>
            </a:r>
            <a:r>
              <a:rPr lang="en-US" err="1">
                <a:cs typeface="Calibri"/>
              </a:rPr>
              <a:t>virtualno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strojno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opremo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lahko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uporabimo</a:t>
            </a:r>
            <a:r>
              <a:rPr lang="en-US">
                <a:cs typeface="Calibri"/>
              </a:rPr>
              <a:t> za </a:t>
            </a:r>
            <a:r>
              <a:rPr lang="en-US" err="1">
                <a:cs typeface="Calibri"/>
              </a:rPr>
              <a:t>poganjanje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celotnega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operacijskega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sistema</a:t>
            </a:r>
          </a:p>
        </p:txBody>
      </p:sp>
      <p:pic>
        <p:nvPicPr>
          <p:cNvPr id="13" name="Picture 13" descr="Shape&#10;&#10;Description automatically generated">
            <a:extLst>
              <a:ext uri="{FF2B5EF4-FFF2-40B4-BE49-F238E27FC236}">
                <a16:creationId xmlns:a16="http://schemas.microsoft.com/office/drawing/2014/main" id="{99F88F7E-DF76-4E19-AE30-7F144879B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279" y="4364908"/>
            <a:ext cx="3384395" cy="20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8F55-3657-40B0-A0F9-80355F0D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Terminologija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048C-B0BD-4113-A706-54BE431E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Virtual Machine: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Virtualna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predstavitev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dejanske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fizične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naprave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lvl="1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Ni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enako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kot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Java Virtual Machine, ta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zagotavlja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okolje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za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poganjanje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programov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napisanih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v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javi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Virtual Machine Monitor </a:t>
            </a:r>
            <a:r>
              <a:rPr lang="en-US" err="1">
                <a:ea typeface="+mn-lt"/>
                <a:cs typeface="+mn-lt"/>
              </a:rPr>
              <a:t>ali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 Hypervisor:</a:t>
            </a:r>
            <a:r>
              <a:rPr lang="en-US">
                <a:ea typeface="+mn-lt"/>
                <a:cs typeface="+mn-lt"/>
              </a:rPr>
              <a:t> Program - </a:t>
            </a:r>
            <a:r>
              <a:rPr lang="en-US" err="1">
                <a:ea typeface="+mn-lt"/>
                <a:cs typeface="+mn-lt"/>
              </a:rPr>
              <a:t>aplikacija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spremlja</a:t>
            </a:r>
            <a:r>
              <a:rPr lang="en-US">
                <a:ea typeface="+mn-lt"/>
                <a:cs typeface="+mn-lt"/>
              </a:rPr>
              <a:t> in </a:t>
            </a:r>
            <a:r>
              <a:rPr lang="en-US" err="1">
                <a:ea typeface="+mn-lt"/>
                <a:cs typeface="+mn-lt"/>
              </a:rPr>
              <a:t>upravlja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izvajanje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navideznih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strojev</a:t>
            </a:r>
          </a:p>
          <a:p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Host Machine: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Fizična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naprava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kateri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izvaja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navidezni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stroj</a:t>
            </a:r>
          </a:p>
          <a:p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Guest Machine: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cs typeface="Calibri"/>
              </a:rPr>
              <a:t>Navidezna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naprava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ki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izvaja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gostiteljski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napravi</a:t>
            </a:r>
          </a:p>
        </p:txBody>
      </p:sp>
    </p:spTree>
    <p:extLst>
      <p:ext uri="{BB962C8B-B14F-4D97-AF65-F5344CB8AC3E}">
        <p14:creationId xmlns:p14="http://schemas.microsoft.com/office/powerpoint/2010/main" val="73410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A13B9540-3F3F-46D6-880F-13EE3B6D3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074" y="812224"/>
            <a:ext cx="10999143" cy="5159795"/>
          </a:xfrm>
        </p:spPr>
      </p:pic>
    </p:spTree>
    <p:extLst>
      <p:ext uri="{BB962C8B-B14F-4D97-AF65-F5344CB8AC3E}">
        <p14:creationId xmlns:p14="http://schemas.microsoft.com/office/powerpoint/2010/main" val="264670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5707-553C-40A8-A1A6-A216CD71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Hypervisor - Virtual Machine Monitor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01B8-3334-4C05-AC4C-39B958F75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462844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Hypervisor je </a:t>
            </a:r>
            <a:r>
              <a:rPr lang="en-US" err="1">
                <a:ea typeface="+mn-lt"/>
                <a:cs typeface="+mn-lt"/>
              </a:rPr>
              <a:t>zadolžen</a:t>
            </a:r>
            <a:r>
              <a:rPr lang="en-US">
                <a:ea typeface="+mn-lt"/>
                <a:cs typeface="+mn-lt"/>
              </a:rPr>
              <a:t> za </a:t>
            </a:r>
            <a:r>
              <a:rPr lang="en-US" err="1">
                <a:ea typeface="+mn-lt"/>
                <a:cs typeface="+mn-lt"/>
              </a:rPr>
              <a:t>izvajanje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navideznih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naprav</a:t>
            </a:r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Obstajata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glavna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tipe</a:t>
            </a:r>
            <a:r>
              <a:rPr lang="en-US">
                <a:ea typeface="+mn-lt"/>
                <a:cs typeface="+mn-lt"/>
              </a:rPr>
              <a:t> VMM:</a:t>
            </a:r>
          </a:p>
          <a:p>
            <a:pPr lvl="1"/>
            <a:r>
              <a:rPr lang="en-US">
                <a:ea typeface="+mn-lt"/>
                <a:cs typeface="+mn-lt"/>
              </a:rPr>
              <a:t>Tip 1: Native</a:t>
            </a:r>
          </a:p>
          <a:p>
            <a:pPr lvl="1"/>
            <a:r>
              <a:rPr lang="en-US">
                <a:ea typeface="+mn-lt"/>
                <a:cs typeface="+mn-lt"/>
              </a:rPr>
              <a:t>Tip 2: Hosted</a:t>
            </a:r>
          </a:p>
          <a:p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Type 1: Native Hypervisor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izvaja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direktno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strojni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opremi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gostitelja</a:t>
            </a:r>
            <a:r>
              <a:rPr lang="en-US">
                <a:ea typeface="+mn-lt"/>
                <a:cs typeface="+mn-lt"/>
              </a:rPr>
              <a:t> in deli </a:t>
            </a:r>
            <a:r>
              <a:rPr lang="en-US" err="1">
                <a:ea typeface="+mn-lt"/>
                <a:cs typeface="+mn-lt"/>
              </a:rPr>
              <a:t>sredstva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kot</a:t>
            </a:r>
            <a:r>
              <a:rPr lang="en-US">
                <a:ea typeface="+mn-lt"/>
                <a:cs typeface="+mn-lt"/>
              </a:rPr>
              <a:t> so </a:t>
            </a:r>
            <a:r>
              <a:rPr lang="en-US" err="1">
                <a:ea typeface="+mn-lt"/>
                <a:cs typeface="+mn-lt"/>
              </a:rPr>
              <a:t>pomnilnik</a:t>
            </a:r>
            <a:r>
              <a:rPr lang="en-US">
                <a:ea typeface="+mn-lt"/>
                <a:cs typeface="+mn-lt"/>
              </a:rPr>
              <a:t> in </a:t>
            </a:r>
            <a:r>
              <a:rPr lang="en-US" err="1">
                <a:ea typeface="+mn-lt"/>
                <a:cs typeface="+mn-lt"/>
              </a:rPr>
              <a:t>naprave</a:t>
            </a:r>
            <a:r>
              <a:rPr lang="en-US">
                <a:ea typeface="+mn-lt"/>
                <a:cs typeface="+mn-lt"/>
              </a:rPr>
              <a:t>) med </a:t>
            </a:r>
            <a:r>
              <a:rPr lang="en-US" err="1">
                <a:ea typeface="+mn-lt"/>
                <a:cs typeface="+mn-lt"/>
              </a:rPr>
              <a:t>gosti</a:t>
            </a:r>
            <a:r>
              <a:rPr lang="en-US">
                <a:ea typeface="+mn-lt"/>
                <a:cs typeface="+mn-lt"/>
              </a:rPr>
              <a:t> (guest machines)</a:t>
            </a:r>
          </a:p>
          <a:p>
            <a:pPr lvl="1"/>
            <a:r>
              <a:rPr lang="en-US" err="1">
                <a:ea typeface="+mn-lt"/>
                <a:cs typeface="+mn-lt"/>
              </a:rPr>
              <a:t>npr</a:t>
            </a:r>
            <a:r>
              <a:rPr lang="en-US">
                <a:ea typeface="+mn-lt"/>
                <a:cs typeface="+mn-lt"/>
              </a:rPr>
              <a:t>. Oracle VM Server, VMware </a:t>
            </a:r>
            <a:r>
              <a:rPr lang="en-US" err="1">
                <a:ea typeface="+mn-lt"/>
                <a:cs typeface="+mn-lt"/>
              </a:rPr>
              <a:t>ESXi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Type 2: Hosted Hypervisor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izvaja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kot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aplikacija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operacijskem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sistemu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gostitelja</a:t>
            </a:r>
            <a:r>
              <a:rPr lang="en-US">
                <a:ea typeface="+mn-lt"/>
                <a:cs typeface="+mn-lt"/>
              </a:rPr>
              <a:t> in </a:t>
            </a:r>
            <a:r>
              <a:rPr lang="en-US" err="1">
                <a:ea typeface="+mn-lt"/>
                <a:cs typeface="+mn-lt"/>
              </a:rPr>
              <a:t>podpira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izvajanje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navideznih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naprav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kot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individualnih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procesov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err="1">
                <a:ea typeface="+mn-lt"/>
                <a:cs typeface="+mn-lt"/>
              </a:rPr>
              <a:t>npr</a:t>
            </a:r>
            <a:r>
              <a:rPr lang="en-US">
                <a:ea typeface="+mn-lt"/>
                <a:cs typeface="+mn-lt"/>
              </a:rPr>
              <a:t>. VirtualBox, VMware Workstation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078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E403-7F79-4FB1-9514-ACB50A7E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Hypervisorja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82F421-EE2F-43FF-9BDA-7A696CAFA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990" y="2243297"/>
            <a:ext cx="5097799" cy="3700845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E61C7853-DDDF-47B5-9EFD-8CA5891F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180" y="2246986"/>
            <a:ext cx="4285785" cy="3711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E4394-4DA1-4CF8-8014-03BBF7ED9460}"/>
              </a:ext>
            </a:extLst>
          </p:cNvPr>
          <p:cNvSpPr txBox="1"/>
          <p:nvPr/>
        </p:nvSpPr>
        <p:spPr>
          <a:xfrm>
            <a:off x="2475570" y="1713570"/>
            <a:ext cx="1795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Tip 1 - Native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82959-06F7-4F01-979C-4A30D205814A}"/>
              </a:ext>
            </a:extLst>
          </p:cNvPr>
          <p:cNvSpPr txBox="1"/>
          <p:nvPr/>
        </p:nvSpPr>
        <p:spPr>
          <a:xfrm>
            <a:off x="8101129" y="1717055"/>
            <a:ext cx="19161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Tip 2 - Hosted</a:t>
            </a:r>
          </a:p>
        </p:txBody>
      </p:sp>
    </p:spTree>
    <p:extLst>
      <p:ext uri="{BB962C8B-B14F-4D97-AF65-F5344CB8AC3E}">
        <p14:creationId xmlns:p14="http://schemas.microsoft.com/office/powerpoint/2010/main" val="32261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0A0B-B840-446B-8011-F507524F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Tipi </a:t>
            </a:r>
            <a:r>
              <a:rPr lang="en-US" err="1">
                <a:ea typeface="+mj-lt"/>
                <a:cs typeface="+mj-lt"/>
              </a:rPr>
              <a:t>virtualizacije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A266-69CE-4620-920A-782F7AE4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06541"/>
            <a:ext cx="11090274" cy="4723039"/>
          </a:xfr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Software Emulation</a:t>
            </a:r>
          </a:p>
          <a:p>
            <a:pPr lvl="1"/>
            <a:r>
              <a:rPr lang="en-US" err="1">
                <a:ea typeface="+mn-lt"/>
                <a:cs typeface="+mn-lt"/>
              </a:rPr>
              <a:t>Maksimalna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fleksibilnost</a:t>
            </a:r>
            <a:r>
              <a:rPr lang="en-US">
                <a:ea typeface="+mn-lt"/>
                <a:cs typeface="+mn-lt"/>
              </a:rPr>
              <a:t> za </a:t>
            </a:r>
            <a:r>
              <a:rPr lang="en-US" err="1">
                <a:ea typeface="+mn-lt"/>
                <a:cs typeface="+mn-lt"/>
              </a:rPr>
              <a:t>virtualizacije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ampak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počasna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err="1">
                <a:ea typeface="+mn-lt"/>
                <a:cs typeface="+mn-lt"/>
              </a:rPr>
              <a:t>Vsak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ukaz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gosta</a:t>
            </a:r>
            <a:r>
              <a:rPr lang="en-US">
                <a:ea typeface="+mn-lt"/>
                <a:cs typeface="+mn-lt"/>
              </a:rPr>
              <a:t> je </a:t>
            </a:r>
            <a:r>
              <a:rPr lang="en-US" err="1">
                <a:ea typeface="+mn-lt"/>
                <a:cs typeface="+mn-lt"/>
              </a:rPr>
              <a:t>emuliran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lahko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uporablja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binarno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preslikavo</a:t>
            </a:r>
            <a:r>
              <a:rPr lang="en-US">
                <a:ea typeface="+mn-lt"/>
                <a:cs typeface="+mn-lt"/>
              </a:rPr>
              <a:t> za </a:t>
            </a:r>
            <a:r>
              <a:rPr lang="en-US" err="1">
                <a:ea typeface="+mn-lt"/>
                <a:cs typeface="+mn-lt"/>
              </a:rPr>
              <a:t>pohitritev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Containers/Namespaces</a:t>
            </a:r>
          </a:p>
          <a:p>
            <a:pPr lvl="1"/>
            <a:r>
              <a:rPr lang="en-US" err="1">
                <a:ea typeface="+mn-lt"/>
                <a:cs typeface="+mn-lt"/>
              </a:rPr>
              <a:t>Izolira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procese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skupine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procesov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znotraj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enega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operacijskega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sistema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npr</a:t>
            </a:r>
            <a:r>
              <a:rPr lang="en-US">
                <a:ea typeface="+mn-lt"/>
                <a:cs typeface="+mn-lt"/>
              </a:rPr>
              <a:t>. Docker.</a:t>
            </a:r>
          </a:p>
          <a:p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Full System </a:t>
            </a:r>
            <a:r>
              <a:rPr lang="en-US" err="1">
                <a:ea typeface="+mn-lt"/>
                <a:cs typeface="+mn-lt"/>
              </a:rPr>
              <a:t>ali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 Hardware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Virtualisation</a:t>
            </a:r>
            <a:endParaRPr lang="en-US">
              <a:solidFill>
                <a:srgbClr val="00B0F0"/>
              </a:solidFill>
              <a:ea typeface="+mn-lt"/>
              <a:cs typeface="+mn-lt"/>
            </a:endParaRPr>
          </a:p>
          <a:p>
            <a:pPr lvl="1"/>
            <a:r>
              <a:rPr lang="en-US" err="1">
                <a:ea typeface="+mn-lt"/>
                <a:cs typeface="+mn-lt"/>
              </a:rPr>
              <a:t>Izolira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več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operacijskih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sistemov</a:t>
            </a:r>
            <a:r>
              <a:rPr lang="en-US">
                <a:ea typeface="+mn-lt"/>
                <a:cs typeface="+mn-lt"/>
              </a:rPr>
              <a:t> med </a:t>
            </a:r>
            <a:r>
              <a:rPr lang="en-US" err="1">
                <a:ea typeface="+mn-lt"/>
                <a:cs typeface="+mn-lt"/>
              </a:rPr>
              <a:t>seboj</a:t>
            </a:r>
            <a:r>
              <a:rPr lang="en-US">
                <a:ea typeface="+mn-lt"/>
                <a:cs typeface="+mn-lt"/>
              </a:rPr>
              <a:t>, z </a:t>
            </a:r>
            <a:r>
              <a:rPr lang="en-US" err="1">
                <a:ea typeface="+mn-lt"/>
                <a:cs typeface="+mn-lt"/>
              </a:rPr>
              <a:t>eno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fizično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napravo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Same-architecture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Virtualisation</a:t>
            </a:r>
            <a:endParaRPr lang="en-US">
              <a:solidFill>
                <a:srgbClr val="00B0F0"/>
              </a:solidFill>
              <a:ea typeface="+mn-lt"/>
              <a:cs typeface="+mn-lt"/>
            </a:endParaRPr>
          </a:p>
          <a:p>
            <a:pPr lvl="1"/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Naprava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gosta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je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enake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arhitekture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kot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gostitelja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npr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 Intel x86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Intelu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x86</a:t>
            </a:r>
          </a:p>
          <a:p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Cross-architecture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Virtualisation</a:t>
            </a:r>
            <a:endParaRPr lang="en-US">
              <a:solidFill>
                <a:srgbClr val="00B0F0"/>
              </a:solidFill>
              <a:ea typeface="+mn-lt"/>
              <a:cs typeface="+mn-lt"/>
            </a:endParaRPr>
          </a:p>
          <a:p>
            <a:pPr lvl="1"/>
            <a:r>
              <a:rPr lang="en-US" err="1">
                <a:ea typeface="+mn-lt"/>
                <a:cs typeface="+mn-lt"/>
              </a:rPr>
              <a:t>Naprava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gosta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drugačno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arhitekturo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kot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naprava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gostitelja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npr</a:t>
            </a:r>
            <a:r>
              <a:rPr lang="en-US">
                <a:ea typeface="+mn-lt"/>
                <a:cs typeface="+mn-lt"/>
              </a:rPr>
              <a:t>. ARM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Intelu</a:t>
            </a:r>
            <a:r>
              <a:rPr lang="en-US">
                <a:ea typeface="+mn-lt"/>
                <a:cs typeface="+mn-lt"/>
              </a:rPr>
              <a:t> x86.</a:t>
            </a:r>
          </a:p>
          <a:p>
            <a:pPr lvl="1"/>
            <a:r>
              <a:rPr lang="en-US">
                <a:ea typeface="+mn-lt"/>
                <a:cs typeface="+mn-lt"/>
              </a:rPr>
              <a:t>Treba je </a:t>
            </a:r>
            <a:r>
              <a:rPr lang="en-US" err="1">
                <a:ea typeface="+mn-lt"/>
                <a:cs typeface="+mn-lt"/>
              </a:rPr>
              <a:t>uporabit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emulacijo</a:t>
            </a:r>
            <a:r>
              <a:rPr lang="en-US">
                <a:ea typeface="+mn-lt"/>
                <a:cs typeface="+mn-lt"/>
              </a:rPr>
              <a:t> za to </a:t>
            </a:r>
            <a:r>
              <a:rPr lang="en-US" err="1">
                <a:ea typeface="+mn-lt"/>
                <a:cs typeface="+mn-lt"/>
              </a:rPr>
              <a:t>izvest</a:t>
            </a:r>
            <a:r>
              <a:rPr lang="en-US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977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D02D-E5FC-44C6-9C5B-A1FDAD33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Popek and Goldberg </a:t>
            </a:r>
            <a:r>
              <a:rPr lang="en-US" err="1">
                <a:ea typeface="+mj-lt"/>
                <a:cs typeface="+mj-lt"/>
              </a:rPr>
              <a:t>zahteve</a:t>
            </a:r>
            <a:r>
              <a:rPr lang="en-US">
                <a:ea typeface="+mj-lt"/>
                <a:cs typeface="+mj-lt"/>
              </a:rPr>
              <a:t> za </a:t>
            </a:r>
            <a:r>
              <a:rPr lang="en-US" err="1">
                <a:ea typeface="+mj-lt"/>
                <a:cs typeface="+mj-lt"/>
              </a:rPr>
              <a:t>virtualizacijo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AE94-6528-4A25-B2C6-D21281E8B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Članek, </a:t>
            </a:r>
            <a:r>
              <a:rPr lang="en-US" sz="2000" err="1">
                <a:ea typeface="+mn-lt"/>
                <a:cs typeface="+mn-lt"/>
              </a:rPr>
              <a:t>objavljen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leta</a:t>
            </a:r>
            <a:r>
              <a:rPr lang="en-US" sz="2000">
                <a:ea typeface="+mn-lt"/>
                <a:cs typeface="+mn-lt"/>
              </a:rPr>
              <a:t> 1974, </a:t>
            </a:r>
            <a:r>
              <a:rPr lang="en-US" sz="2000" err="1">
                <a:ea typeface="+mn-lt"/>
                <a:cs typeface="+mn-lt"/>
              </a:rPr>
              <a:t>ki</a:t>
            </a:r>
            <a:r>
              <a:rPr lang="en-US" sz="2000">
                <a:ea typeface="+mn-lt"/>
                <a:cs typeface="+mn-lt"/>
              </a:rPr>
              <a:t> je </a:t>
            </a:r>
            <a:r>
              <a:rPr lang="en-US" sz="2000" err="1">
                <a:ea typeface="+mn-lt"/>
                <a:cs typeface="+mn-lt"/>
              </a:rPr>
              <a:t>postavil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temelje</a:t>
            </a:r>
            <a:r>
              <a:rPr lang="en-US" sz="2000">
                <a:ea typeface="+mn-lt"/>
                <a:cs typeface="+mn-lt"/>
              </a:rPr>
              <a:t> za </a:t>
            </a:r>
            <a:r>
              <a:rPr lang="en-US" sz="2000" err="1">
                <a:ea typeface="+mn-lt"/>
                <a:cs typeface="+mn-lt"/>
              </a:rPr>
              <a:t>virtualizacijo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strojne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opreme</a:t>
            </a:r>
            <a:r>
              <a:rPr lang="en-US" sz="2000">
                <a:ea typeface="+mn-lt"/>
                <a:cs typeface="+mn-lt"/>
              </a:rPr>
              <a:t> in </a:t>
            </a:r>
            <a:r>
              <a:rPr lang="en-US" sz="2000" err="1">
                <a:ea typeface="+mn-lt"/>
                <a:cs typeface="+mn-lt"/>
              </a:rPr>
              <a:t>formaliziral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zahteve</a:t>
            </a:r>
            <a:r>
              <a:rPr lang="en-US" sz="2000">
                <a:ea typeface="+mn-lt"/>
                <a:cs typeface="+mn-lt"/>
              </a:rPr>
              <a:t> za "</a:t>
            </a:r>
            <a:r>
              <a:rPr lang="en-US" sz="2000" err="1">
                <a:ea typeface="+mn-lt"/>
                <a:cs typeface="+mn-lt"/>
              </a:rPr>
              <a:t>virtualizacijo</a:t>
            </a:r>
            <a:r>
              <a:rPr lang="en-US" sz="2000">
                <a:ea typeface="+mn-lt"/>
                <a:cs typeface="+mn-lt"/>
              </a:rPr>
              <a:t>" </a:t>
            </a:r>
            <a:r>
              <a:rPr lang="en-US" sz="2000" err="1">
                <a:ea typeface="+mn-lt"/>
                <a:cs typeface="+mn-lt"/>
              </a:rPr>
              <a:t>arhitekture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>
                <a:ea typeface="+mn-lt"/>
                <a:cs typeface="+mn-lt"/>
              </a:rPr>
              <a:t>Tri </a:t>
            </a:r>
            <a:r>
              <a:rPr lang="en-US" sz="2600" err="1">
                <a:ea typeface="+mn-lt"/>
                <a:cs typeface="+mn-lt"/>
              </a:rPr>
              <a:t>glavne</a:t>
            </a:r>
            <a:r>
              <a:rPr lang="en-US" sz="260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lastnosti</a:t>
            </a:r>
            <a:r>
              <a:rPr lang="en-US" sz="2600">
                <a:ea typeface="+mn-lt"/>
                <a:cs typeface="+mn-lt"/>
              </a:rPr>
              <a:t> VM: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>
                <a:solidFill>
                  <a:srgbClr val="00B0F0"/>
                </a:solidFill>
                <a:ea typeface="+mn-lt"/>
                <a:cs typeface="+mn-lt"/>
              </a:rPr>
              <a:t>1. Efficiency - </a:t>
            </a:r>
            <a:r>
              <a:rPr lang="en-US" sz="2600" err="1">
                <a:solidFill>
                  <a:srgbClr val="00B0F0"/>
                </a:solidFill>
                <a:ea typeface="+mn-lt"/>
                <a:cs typeface="+mn-lt"/>
              </a:rPr>
              <a:t>učinkovitost</a:t>
            </a:r>
            <a:endParaRPr lang="en-US" sz="2600">
              <a:solidFill>
                <a:srgbClr val="00B0F0"/>
              </a:solidFill>
              <a:ea typeface="+mn-lt"/>
              <a:cs typeface="+mn-lt"/>
            </a:endParaRPr>
          </a:p>
          <a:p>
            <a:pPr lvl="1"/>
            <a:r>
              <a:rPr lang="en-US" sz="2200" err="1">
                <a:ea typeface="+mn-lt"/>
                <a:cs typeface="+mn-lt"/>
              </a:rPr>
              <a:t>Večina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gostujočih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ukazov</a:t>
            </a:r>
            <a:r>
              <a:rPr lang="en-US" sz="2200">
                <a:ea typeface="+mn-lt"/>
                <a:cs typeface="+mn-lt"/>
              </a:rPr>
              <a:t> se </a:t>
            </a:r>
            <a:r>
              <a:rPr lang="en-US" sz="2200" err="1">
                <a:ea typeface="+mn-lt"/>
                <a:cs typeface="+mn-lt"/>
              </a:rPr>
              <a:t>izvaja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neposredno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na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gostiteljski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napravi</a:t>
            </a:r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>
                <a:solidFill>
                  <a:srgbClr val="00B0F0"/>
                </a:solidFill>
                <a:ea typeface="+mn-lt"/>
                <a:cs typeface="+mn-lt"/>
              </a:rPr>
              <a:t>2. Resource Control – </a:t>
            </a:r>
            <a:r>
              <a:rPr lang="en-US" sz="2600" err="1">
                <a:solidFill>
                  <a:srgbClr val="00B0F0"/>
                </a:solidFill>
                <a:ea typeface="+mn-lt"/>
                <a:cs typeface="+mn-lt"/>
              </a:rPr>
              <a:t>nadzor</a:t>
            </a:r>
            <a:r>
              <a:rPr lang="en-US" sz="260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sz="2600" err="1">
                <a:solidFill>
                  <a:srgbClr val="00B0F0"/>
                </a:solidFill>
                <a:ea typeface="+mn-lt"/>
                <a:cs typeface="+mn-lt"/>
              </a:rPr>
              <a:t>virov</a:t>
            </a:r>
            <a:endParaRPr lang="en-US" sz="2600">
              <a:solidFill>
                <a:srgbClr val="00B0F0"/>
              </a:solidFill>
              <a:ea typeface="+mn-lt"/>
              <a:cs typeface="+mn-lt"/>
            </a:endParaRPr>
          </a:p>
          <a:p>
            <a:pPr lvl="1"/>
            <a:r>
              <a:rPr lang="en-US" sz="2200">
                <a:ea typeface="+mn-lt"/>
                <a:cs typeface="+mn-lt"/>
              </a:rPr>
              <a:t>VMM mora </a:t>
            </a:r>
            <a:r>
              <a:rPr lang="en-US" sz="2200" err="1">
                <a:ea typeface="+mn-lt"/>
                <a:cs typeface="+mn-lt"/>
              </a:rPr>
              <a:t>še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naprej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nadzorovati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vse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strojne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vire</a:t>
            </a:r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>
                <a:solidFill>
                  <a:srgbClr val="00B0F0"/>
                </a:solidFill>
                <a:ea typeface="+mn-lt"/>
                <a:cs typeface="+mn-lt"/>
              </a:rPr>
              <a:t>3. Equivalence - </a:t>
            </a:r>
            <a:r>
              <a:rPr lang="en-US" sz="2600" err="1">
                <a:solidFill>
                  <a:srgbClr val="00B0F0"/>
                </a:solidFill>
                <a:ea typeface="+mn-lt"/>
                <a:cs typeface="+mn-lt"/>
              </a:rPr>
              <a:t>enakovrednost</a:t>
            </a:r>
            <a:endParaRPr lang="en-US" sz="2600">
              <a:solidFill>
                <a:srgbClr val="00B0F0"/>
              </a:solidFill>
              <a:ea typeface="+mn-lt"/>
              <a:cs typeface="+mn-lt"/>
            </a:endParaRPr>
          </a:p>
          <a:p>
            <a:pPr lvl="1"/>
            <a:r>
              <a:rPr lang="en-US" sz="2200" err="1">
                <a:ea typeface="+mn-lt"/>
                <a:cs typeface="+mn-lt"/>
              </a:rPr>
              <a:t>Navidezni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stroj</a:t>
            </a:r>
            <a:r>
              <a:rPr lang="en-US" sz="2200">
                <a:ea typeface="+mn-lt"/>
                <a:cs typeface="+mn-lt"/>
              </a:rPr>
              <a:t> se mora </a:t>
            </a:r>
            <a:r>
              <a:rPr lang="en-US" sz="2200" err="1">
                <a:ea typeface="+mn-lt"/>
                <a:cs typeface="+mn-lt"/>
              </a:rPr>
              <a:t>obnašati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tako</a:t>
            </a:r>
            <a:r>
              <a:rPr lang="en-US" sz="2200">
                <a:ea typeface="+mn-lt"/>
                <a:cs typeface="+mn-lt"/>
              </a:rPr>
              <a:t>, da </a:t>
            </a:r>
            <a:r>
              <a:rPr lang="en-US" sz="2200" err="1">
                <a:ea typeface="+mn-lt"/>
                <a:cs typeface="+mn-lt"/>
              </a:rPr>
              <a:t>ga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mogoče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ločiti</a:t>
            </a:r>
            <a:r>
              <a:rPr lang="en-US" sz="2200">
                <a:ea typeface="+mn-lt"/>
                <a:cs typeface="+mn-lt"/>
              </a:rPr>
              <a:t> od </a:t>
            </a:r>
            <a:r>
              <a:rPr lang="en-US" sz="2200" err="1">
                <a:ea typeface="+mn-lt"/>
                <a:cs typeface="+mn-lt"/>
              </a:rPr>
              <a:t>tega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kot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če</a:t>
            </a:r>
            <a:r>
              <a:rPr lang="en-US" sz="2200">
                <a:ea typeface="+mn-lt"/>
                <a:cs typeface="+mn-lt"/>
              </a:rPr>
              <a:t> bi </a:t>
            </a:r>
            <a:r>
              <a:rPr lang="en-US" sz="2200" err="1">
                <a:ea typeface="+mn-lt"/>
                <a:cs typeface="+mn-lt"/>
              </a:rPr>
              <a:t>deloval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kot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fizični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stroj</a:t>
            </a: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740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E441-3525-45F0-A25F-9E0D60EC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1. Efficiency - </a:t>
            </a:r>
            <a:r>
              <a:rPr lang="en-US" err="1">
                <a:ea typeface="+mj-lt"/>
                <a:cs typeface="+mj-lt"/>
              </a:rPr>
              <a:t>učinkovitost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1831-50FC-4BBC-9765-354E6D8D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accent3"/>
                </a:solidFill>
                <a:ea typeface="+mn-lt"/>
                <a:cs typeface="+mn-lt"/>
              </a:rPr>
              <a:t>“All innocuous instructions are executed by the hardware directly, with no intervention at all on the part of the control program.”</a:t>
            </a:r>
            <a:endParaRPr lang="en-US" sz="2000">
              <a:solidFill>
                <a:schemeClr val="accent3"/>
              </a:solidFill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err="1">
                <a:cs typeface="Calibri"/>
              </a:rPr>
              <a:t>Običajni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gostujoči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ukazi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morajo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izvedeni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direktno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procesorju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Sistemski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ukazi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morajo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biti</a:t>
            </a:r>
            <a:r>
              <a:rPr lang="en-US">
                <a:cs typeface="Calibri"/>
              </a:rPr>
              <a:t> "emulirani" s </a:t>
            </a:r>
            <a:r>
              <a:rPr lang="en-US" err="1">
                <a:cs typeface="Calibri"/>
              </a:rPr>
              <a:t>pomočjo</a:t>
            </a:r>
            <a:r>
              <a:rPr lang="en-US">
                <a:cs typeface="Calibri"/>
              </a:rPr>
              <a:t> VMM.</a:t>
            </a:r>
          </a:p>
        </p:txBody>
      </p:sp>
    </p:spTree>
    <p:extLst>
      <p:ext uri="{BB962C8B-B14F-4D97-AF65-F5344CB8AC3E}">
        <p14:creationId xmlns:p14="http://schemas.microsoft.com/office/powerpoint/2010/main" val="87135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Virtual Machines </vt:lpstr>
      <vt:lpstr>Uvod</vt:lpstr>
      <vt:lpstr>Terminologija</vt:lpstr>
      <vt:lpstr>PowerPoint Presentation</vt:lpstr>
      <vt:lpstr>Hypervisor - Virtual Machine Monitor</vt:lpstr>
      <vt:lpstr>Hypervisorja</vt:lpstr>
      <vt:lpstr>Tipi virtualizacije</vt:lpstr>
      <vt:lpstr>Popek and Goldberg zahteve za virtualizacijo</vt:lpstr>
      <vt:lpstr>1. Efficiency - učinkovitost</vt:lpstr>
      <vt:lpstr>2. Resource Control – nadzor virov</vt:lpstr>
      <vt:lpstr>3. Equivalence  - enakovrednost</vt:lpstr>
      <vt:lpstr>Metode virtualizacije</vt:lpstr>
      <vt:lpstr>Virtualiziranje x86</vt:lpstr>
      <vt:lpstr>PowerPoint Presentation</vt:lpstr>
      <vt:lpstr>Hardware Acceleration za virtualizacijo</vt:lpstr>
      <vt:lpstr>Intel Virtualization Technology, splošno znana kot VT-x, je bila predstavljena 2005 s primarnim ciljem zagotoviti arhitekturno podporo za virtualizacijo</vt:lpstr>
      <vt:lpstr>Virtual Machine – dostop do virov</vt:lpstr>
      <vt:lpstr>Paravirtualisation</vt:lpstr>
      <vt:lpstr>Prednosti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2021-01-06T22:47:48Z</dcterms:created>
  <dcterms:modified xsi:type="dcterms:W3CDTF">2021-01-07T11:48:07Z</dcterms:modified>
</cp:coreProperties>
</file>