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A03-D00C-490B-BF6B-A198CA0CD79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2A6-0509-4BB0-B4DE-C1805DF1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00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A03-D00C-490B-BF6B-A198CA0CD79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2A6-0509-4BB0-B4DE-C1805DF1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06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A03-D00C-490B-BF6B-A198CA0CD79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2A6-0509-4BB0-B4DE-C1805DF1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06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A03-D00C-490B-BF6B-A198CA0CD79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2A6-0509-4BB0-B4DE-C1805DF1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33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A03-D00C-490B-BF6B-A198CA0CD79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2A6-0509-4BB0-B4DE-C1805DF1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A03-D00C-490B-BF6B-A198CA0CD79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2A6-0509-4BB0-B4DE-C1805DF1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20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A03-D00C-490B-BF6B-A198CA0CD79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2A6-0509-4BB0-B4DE-C1805DF1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38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A03-D00C-490B-BF6B-A198CA0CD79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2A6-0509-4BB0-B4DE-C1805DF1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99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A03-D00C-490B-BF6B-A198CA0CD79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2A6-0509-4BB0-B4DE-C1805DF1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1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A03-D00C-490B-BF6B-A198CA0CD79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2A6-0509-4BB0-B4DE-C1805DF1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19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A03-D00C-490B-BF6B-A198CA0CD79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C2A6-0509-4BB0-B4DE-C1805DF1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9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8A03-D00C-490B-BF6B-A198CA0CD79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C2A6-0509-4BB0-B4DE-C1805DF1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6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Выступление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5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133196"/>
            <a:ext cx="5181600" cy="319526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Нейронные сети используются для обработки и анализа данных, прогнозирования, автоматизации и оптимизации задач. С их помощью возможно работать с естественным языком, распознавать изображения, анализировать рынок, автоматически проводить диагностику и т.д.</a:t>
            </a:r>
            <a:endParaRPr lang="ru-RU" sz="2400" dirty="0"/>
          </a:p>
        </p:txBody>
      </p:sp>
      <p:pic>
        <p:nvPicPr>
          <p:cNvPr id="1026" name="Picture 2" descr="https://news.microsoft.com/wp-content/uploads/2016/02/netedu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99274"/>
            <a:ext cx="5181600" cy="26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6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2008505"/>
            <a:ext cx="5181600" cy="292925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Приложение состоит из двух кнопок. Кнопка </a:t>
            </a:r>
            <a:r>
              <a:rPr lang="en-US" sz="2400" dirty="0" smtClean="0"/>
              <a:t>“Open Photo”</a:t>
            </a:r>
            <a:r>
              <a:rPr lang="ru-RU" sz="2400" dirty="0" smtClean="0"/>
              <a:t> позволяет выбрать изображение с компьютера пользователя. Кнопка </a:t>
            </a:r>
            <a:r>
              <a:rPr lang="en-US" sz="2400" dirty="0" smtClean="0"/>
              <a:t>“</a:t>
            </a:r>
            <a:r>
              <a:rPr lang="en-US" sz="2400" dirty="0" smtClean="0"/>
              <a:t>Open Webcam”</a:t>
            </a:r>
            <a:r>
              <a:rPr lang="ru-RU" sz="2400" dirty="0" smtClean="0"/>
              <a:t> берёт изображение с веб-камеры компьютера. Затем нейронная сеть определяет, кто на нём изображён.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36" y="1650676"/>
            <a:ext cx="5232764" cy="1822456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36" y="3781612"/>
            <a:ext cx="2540727" cy="20057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781611"/>
            <a:ext cx="2641554" cy="20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79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Выступление</vt:lpstr>
      <vt:lpstr>Актуальность</vt:lpstr>
      <vt:lpstr>Приложение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 работы</dc:title>
  <dc:creator>Студент 0 2</dc:creator>
  <cp:lastModifiedBy>Студент 0 2</cp:lastModifiedBy>
  <cp:revision>16</cp:revision>
  <dcterms:created xsi:type="dcterms:W3CDTF">2024-02-19T00:52:21Z</dcterms:created>
  <dcterms:modified xsi:type="dcterms:W3CDTF">2024-02-20T01:37:30Z</dcterms:modified>
</cp:coreProperties>
</file>