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6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4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5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6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C57A-CD5B-468F-98ED-DEF05E34A00F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5" y="1029047"/>
            <a:ext cx="5267325" cy="4533900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7980215" y="1029047"/>
            <a:ext cx="1862051" cy="1041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на наборе данных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980216" y="2775066"/>
            <a:ext cx="1862050" cy="1041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Кросс 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980216" y="4521086"/>
            <a:ext cx="1862051" cy="1041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Идентификация человека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13" idx="2"/>
            <a:endCxn id="14" idx="0"/>
          </p:cNvCxnSpPr>
          <p:nvPr/>
        </p:nvCxnSpPr>
        <p:spPr>
          <a:xfrm>
            <a:off x="8911241" y="2070908"/>
            <a:ext cx="0" cy="70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4" idx="2"/>
            <a:endCxn id="15" idx="0"/>
          </p:cNvCxnSpPr>
          <p:nvPr/>
        </p:nvCxnSpPr>
        <p:spPr>
          <a:xfrm>
            <a:off x="8911241" y="3816927"/>
            <a:ext cx="1" cy="70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endCxn id="13" idx="1"/>
          </p:cNvCxnSpPr>
          <p:nvPr/>
        </p:nvCxnSpPr>
        <p:spPr>
          <a:xfrm flipV="1">
            <a:off x="5919960" y="1549978"/>
            <a:ext cx="2060255" cy="520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14" idx="1"/>
          </p:cNvCxnSpPr>
          <p:nvPr/>
        </p:nvCxnSpPr>
        <p:spPr>
          <a:xfrm>
            <a:off x="5919960" y="2892829"/>
            <a:ext cx="2060256" cy="403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endCxn id="15" idx="1"/>
          </p:cNvCxnSpPr>
          <p:nvPr/>
        </p:nvCxnSpPr>
        <p:spPr>
          <a:xfrm rot="16200000" flipH="1">
            <a:off x="5342289" y="2404090"/>
            <a:ext cx="3364578" cy="1911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19960" y="1677439"/>
            <a:ext cx="148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98" y="1695190"/>
            <a:ext cx="3488403" cy="34884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35" y="1683024"/>
            <a:ext cx="3492560" cy="34919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6" y="1715975"/>
            <a:ext cx="3467618" cy="34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802911" y="2739308"/>
            <a:ext cx="1812175" cy="119703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набора данных</a:t>
            </a:r>
            <a:endParaRPr 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36979" y="2739309"/>
            <a:ext cx="1812175" cy="119703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Изучение набора 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02911" y="635350"/>
            <a:ext cx="1812175" cy="119703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 модели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26273" y="635193"/>
            <a:ext cx="1812175" cy="1197033"/>
          </a:xfrm>
          <a:prstGeom prst="roundRect">
            <a:avLst/>
          </a:prstGeom>
          <a:gradFill>
            <a:gsLst>
              <a:gs pos="50000">
                <a:schemeClr val="accent1">
                  <a:lumMod val="89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нейронной сети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883830" y="635347"/>
            <a:ext cx="1812175" cy="119703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 нейронной сети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526273" y="4843279"/>
            <a:ext cx="1812175" cy="119703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Изучение </a:t>
            </a:r>
            <a:r>
              <a:rPr lang="en-US" dirty="0" err="1" smtClean="0"/>
              <a:t>PyQt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887953" y="4843280"/>
            <a:ext cx="1812175" cy="119703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приложения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887954" y="2739314"/>
            <a:ext cx="1812175" cy="11970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Внедрение искусственного интеллекта</a:t>
            </a:r>
          </a:p>
          <a:p>
            <a:pPr algn="ctr"/>
            <a:r>
              <a:rPr lang="ru-RU" dirty="0" smtClean="0"/>
              <a:t> в приложение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" idx="3"/>
            <a:endCxn id="3" idx="1"/>
          </p:cNvCxnSpPr>
          <p:nvPr/>
        </p:nvCxnSpPr>
        <p:spPr>
          <a:xfrm flipV="1">
            <a:off x="2349154" y="3337825"/>
            <a:ext cx="453757" cy="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7" idx="3"/>
            <a:endCxn id="8" idx="1"/>
          </p:cNvCxnSpPr>
          <p:nvPr/>
        </p:nvCxnSpPr>
        <p:spPr>
          <a:xfrm>
            <a:off x="9338448" y="5441796"/>
            <a:ext cx="549505" cy="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8" idx="0"/>
            <a:endCxn id="9" idx="2"/>
          </p:cNvCxnSpPr>
          <p:nvPr/>
        </p:nvCxnSpPr>
        <p:spPr>
          <a:xfrm flipV="1">
            <a:off x="10794041" y="3936347"/>
            <a:ext cx="1" cy="906933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Скругленный прямоугольник 53"/>
          <p:cNvSpPr/>
          <p:nvPr/>
        </p:nvSpPr>
        <p:spPr>
          <a:xfrm>
            <a:off x="5160469" y="635194"/>
            <a:ext cx="1812175" cy="119703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нейронной сети</a:t>
            </a:r>
            <a:endParaRPr lang="ru-RU" dirty="0"/>
          </a:p>
        </p:txBody>
      </p:sp>
      <p:cxnSp>
        <p:nvCxnSpPr>
          <p:cNvPr id="113" name="Прямая со стрелкой 112"/>
          <p:cNvCxnSpPr>
            <a:stCxn id="3" idx="0"/>
            <a:endCxn id="4" idx="2"/>
          </p:cNvCxnSpPr>
          <p:nvPr/>
        </p:nvCxnSpPr>
        <p:spPr>
          <a:xfrm flipV="1">
            <a:off x="3708999" y="1832383"/>
            <a:ext cx="0" cy="906925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" idx="3"/>
            <a:endCxn id="6" idx="1"/>
          </p:cNvCxnSpPr>
          <p:nvPr/>
        </p:nvCxnSpPr>
        <p:spPr>
          <a:xfrm flipV="1">
            <a:off x="4615086" y="1233864"/>
            <a:ext cx="5268744" cy="3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6" idx="3"/>
            <a:endCxn id="54" idx="1"/>
          </p:cNvCxnSpPr>
          <p:nvPr/>
        </p:nvCxnSpPr>
        <p:spPr>
          <a:xfrm flipH="1" flipV="1">
            <a:off x="5160469" y="1233711"/>
            <a:ext cx="6535536" cy="153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54" idx="3"/>
            <a:endCxn id="5" idx="1"/>
          </p:cNvCxnSpPr>
          <p:nvPr/>
        </p:nvCxnSpPr>
        <p:spPr>
          <a:xfrm flipV="1">
            <a:off x="6972644" y="1233710"/>
            <a:ext cx="553629" cy="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5" idx="2"/>
            <a:endCxn id="9" idx="0"/>
          </p:cNvCxnSpPr>
          <p:nvPr/>
        </p:nvCxnSpPr>
        <p:spPr>
          <a:xfrm>
            <a:off x="8432361" y="1832226"/>
            <a:ext cx="2361681" cy="907088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2" idx="3"/>
            <a:endCxn id="3" idx="1"/>
          </p:cNvCxnSpPr>
          <p:nvPr/>
        </p:nvCxnSpPr>
        <p:spPr>
          <a:xfrm flipV="1">
            <a:off x="2349154" y="3337825"/>
            <a:ext cx="453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3" idx="0"/>
            <a:endCxn id="4" idx="2"/>
          </p:cNvCxnSpPr>
          <p:nvPr/>
        </p:nvCxnSpPr>
        <p:spPr>
          <a:xfrm flipV="1">
            <a:off x="3708999" y="1832383"/>
            <a:ext cx="0" cy="90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5" idx="3"/>
            <a:endCxn id="6" idx="1"/>
          </p:cNvCxnSpPr>
          <p:nvPr/>
        </p:nvCxnSpPr>
        <p:spPr>
          <a:xfrm>
            <a:off x="9338448" y="1233710"/>
            <a:ext cx="545382" cy="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4" idx="3"/>
            <a:endCxn id="54" idx="1"/>
          </p:cNvCxnSpPr>
          <p:nvPr/>
        </p:nvCxnSpPr>
        <p:spPr>
          <a:xfrm flipV="1">
            <a:off x="4615086" y="1233711"/>
            <a:ext cx="545383" cy="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54" idx="3"/>
            <a:endCxn id="5" idx="1"/>
          </p:cNvCxnSpPr>
          <p:nvPr/>
        </p:nvCxnSpPr>
        <p:spPr>
          <a:xfrm flipV="1">
            <a:off x="6972644" y="1233710"/>
            <a:ext cx="553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6" idx="2"/>
            <a:endCxn id="9" idx="0"/>
          </p:cNvCxnSpPr>
          <p:nvPr/>
        </p:nvCxnSpPr>
        <p:spPr>
          <a:xfrm>
            <a:off x="10789918" y="1832380"/>
            <a:ext cx="4124" cy="9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7" idx="3"/>
            <a:endCxn id="8" idx="1"/>
          </p:cNvCxnSpPr>
          <p:nvPr/>
        </p:nvCxnSpPr>
        <p:spPr>
          <a:xfrm>
            <a:off x="9338448" y="5441796"/>
            <a:ext cx="549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8" idx="0"/>
            <a:endCxn id="9" idx="2"/>
          </p:cNvCxnSpPr>
          <p:nvPr/>
        </p:nvCxnSpPr>
        <p:spPr>
          <a:xfrm flipV="1">
            <a:off x="10794041" y="3936347"/>
            <a:ext cx="1" cy="90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endCxn id="2" idx="1"/>
          </p:cNvCxnSpPr>
          <p:nvPr/>
        </p:nvCxnSpPr>
        <p:spPr>
          <a:xfrm>
            <a:off x="0" y="3337822"/>
            <a:ext cx="53697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186"/>
          <p:cNvCxnSpPr>
            <a:endCxn id="7" idx="1"/>
          </p:cNvCxnSpPr>
          <p:nvPr/>
        </p:nvCxnSpPr>
        <p:spPr>
          <a:xfrm>
            <a:off x="241069" y="3337822"/>
            <a:ext cx="7285204" cy="2103974"/>
          </a:xfrm>
          <a:prstGeom prst="bentConnector3">
            <a:avLst>
              <a:gd name="adj1" fmla="val -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0 2</dc:creator>
  <cp:lastModifiedBy>Студент 0 2</cp:lastModifiedBy>
  <cp:revision>15</cp:revision>
  <dcterms:created xsi:type="dcterms:W3CDTF">2024-02-18T22:28:50Z</dcterms:created>
  <dcterms:modified xsi:type="dcterms:W3CDTF">2024-02-20T02:29:33Z</dcterms:modified>
</cp:coreProperties>
</file>