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4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5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6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C57A-CD5B-468F-98ED-DEF05E34A00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26C5-D7D0-45D0-8B5C-115642061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802911" y="2739308"/>
            <a:ext cx="1812175" cy="119703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</a:t>
            </a:r>
            <a:r>
              <a:rPr lang="ru-RU" dirty="0" smtClean="0"/>
              <a:t>набора</a:t>
            </a:r>
            <a:r>
              <a:rPr lang="ru-RU" dirty="0" smtClean="0"/>
              <a:t> данных</a:t>
            </a:r>
            <a:endParaRPr 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36979" y="2739309"/>
            <a:ext cx="1812175" cy="119703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Изучение набора 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02911" y="635350"/>
            <a:ext cx="1812175" cy="119703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 модели </a:t>
            </a:r>
            <a:r>
              <a:rPr lang="ru-RU" dirty="0" smtClean="0"/>
              <a:t>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887954" y="635348"/>
            <a:ext cx="1812175" cy="1197033"/>
          </a:xfrm>
          <a:prstGeom prst="roundRect">
            <a:avLst/>
          </a:prstGeom>
          <a:gradFill>
            <a:gsLst>
              <a:gs pos="50000">
                <a:schemeClr val="accent1">
                  <a:lumMod val="89000"/>
                </a:schemeClr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нейронной сети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64592" y="635350"/>
            <a:ext cx="1812175" cy="119703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 нейронной сети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26273" y="4843279"/>
            <a:ext cx="1812175" cy="119703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Изучение </a:t>
            </a:r>
            <a:r>
              <a:rPr lang="en-US" dirty="0" err="1" smtClean="0"/>
              <a:t>PyQt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887953" y="4843280"/>
            <a:ext cx="1812175" cy="119703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приложения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87954" y="2739314"/>
            <a:ext cx="1812175" cy="11970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Внедрение искусственного интеллекта</a:t>
            </a:r>
          </a:p>
          <a:p>
            <a:pPr algn="ctr"/>
            <a:r>
              <a:rPr lang="ru-RU" dirty="0" smtClean="0"/>
              <a:t> в приложение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" idx="3"/>
            <a:endCxn id="3" idx="1"/>
          </p:cNvCxnSpPr>
          <p:nvPr/>
        </p:nvCxnSpPr>
        <p:spPr>
          <a:xfrm flipV="1">
            <a:off x="2349154" y="3337825"/>
            <a:ext cx="453757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7" idx="3"/>
            <a:endCxn id="8" idx="1"/>
          </p:cNvCxnSpPr>
          <p:nvPr/>
        </p:nvCxnSpPr>
        <p:spPr>
          <a:xfrm>
            <a:off x="9338448" y="5441796"/>
            <a:ext cx="549505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8" idx="0"/>
            <a:endCxn id="9" idx="2"/>
          </p:cNvCxnSpPr>
          <p:nvPr/>
        </p:nvCxnSpPr>
        <p:spPr>
          <a:xfrm flipV="1">
            <a:off x="10794041" y="3936347"/>
            <a:ext cx="1" cy="906933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Скругленный прямоугольник 53"/>
          <p:cNvSpPr/>
          <p:nvPr/>
        </p:nvSpPr>
        <p:spPr>
          <a:xfrm>
            <a:off x="7526273" y="635349"/>
            <a:ext cx="1812175" cy="119703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нейронной сети</a:t>
            </a:r>
            <a:endParaRPr lang="ru-RU" dirty="0"/>
          </a:p>
        </p:txBody>
      </p:sp>
      <p:cxnSp>
        <p:nvCxnSpPr>
          <p:cNvPr id="113" name="Прямая со стрелкой 112"/>
          <p:cNvCxnSpPr>
            <a:stCxn id="3" idx="0"/>
            <a:endCxn id="4" idx="2"/>
          </p:cNvCxnSpPr>
          <p:nvPr/>
        </p:nvCxnSpPr>
        <p:spPr>
          <a:xfrm flipV="1">
            <a:off x="3708999" y="1832383"/>
            <a:ext cx="0" cy="906925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" idx="3"/>
            <a:endCxn id="6" idx="1"/>
          </p:cNvCxnSpPr>
          <p:nvPr/>
        </p:nvCxnSpPr>
        <p:spPr>
          <a:xfrm>
            <a:off x="4615086" y="1233867"/>
            <a:ext cx="549506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6" idx="3"/>
            <a:endCxn id="54" idx="1"/>
          </p:cNvCxnSpPr>
          <p:nvPr/>
        </p:nvCxnSpPr>
        <p:spPr>
          <a:xfrm flipV="1">
            <a:off x="6976767" y="1233866"/>
            <a:ext cx="549506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54" idx="3"/>
            <a:endCxn id="5" idx="1"/>
          </p:cNvCxnSpPr>
          <p:nvPr/>
        </p:nvCxnSpPr>
        <p:spPr>
          <a:xfrm flipV="1">
            <a:off x="9338448" y="1233865"/>
            <a:ext cx="549506" cy="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5" idx="2"/>
            <a:endCxn id="9" idx="0"/>
          </p:cNvCxnSpPr>
          <p:nvPr/>
        </p:nvCxnSpPr>
        <p:spPr>
          <a:xfrm>
            <a:off x="10794042" y="1832381"/>
            <a:ext cx="0" cy="906933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2" idx="3"/>
            <a:endCxn id="3" idx="1"/>
          </p:cNvCxnSpPr>
          <p:nvPr/>
        </p:nvCxnSpPr>
        <p:spPr>
          <a:xfrm flipV="1">
            <a:off x="2349154" y="3337825"/>
            <a:ext cx="453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3" idx="0"/>
            <a:endCxn id="4" idx="2"/>
          </p:cNvCxnSpPr>
          <p:nvPr/>
        </p:nvCxnSpPr>
        <p:spPr>
          <a:xfrm flipV="1">
            <a:off x="3708999" y="1832383"/>
            <a:ext cx="0" cy="90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4" idx="3"/>
            <a:endCxn id="6" idx="1"/>
          </p:cNvCxnSpPr>
          <p:nvPr/>
        </p:nvCxnSpPr>
        <p:spPr>
          <a:xfrm>
            <a:off x="4615086" y="1233867"/>
            <a:ext cx="54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6" idx="3"/>
            <a:endCxn id="54" idx="1"/>
          </p:cNvCxnSpPr>
          <p:nvPr/>
        </p:nvCxnSpPr>
        <p:spPr>
          <a:xfrm flipV="1">
            <a:off x="6976767" y="1233866"/>
            <a:ext cx="549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54" idx="3"/>
            <a:endCxn id="5" idx="1"/>
          </p:cNvCxnSpPr>
          <p:nvPr/>
        </p:nvCxnSpPr>
        <p:spPr>
          <a:xfrm flipV="1">
            <a:off x="9338448" y="1233865"/>
            <a:ext cx="549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5" idx="2"/>
            <a:endCxn id="9" idx="0"/>
          </p:cNvCxnSpPr>
          <p:nvPr/>
        </p:nvCxnSpPr>
        <p:spPr>
          <a:xfrm>
            <a:off x="10794042" y="1832381"/>
            <a:ext cx="0" cy="90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7" idx="3"/>
            <a:endCxn id="8" idx="1"/>
          </p:cNvCxnSpPr>
          <p:nvPr/>
        </p:nvCxnSpPr>
        <p:spPr>
          <a:xfrm>
            <a:off x="9338448" y="5441796"/>
            <a:ext cx="549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" idx="0"/>
            <a:endCxn id="9" idx="2"/>
          </p:cNvCxnSpPr>
          <p:nvPr/>
        </p:nvCxnSpPr>
        <p:spPr>
          <a:xfrm flipV="1">
            <a:off x="10794041" y="3936347"/>
            <a:ext cx="1" cy="90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endCxn id="2" idx="1"/>
          </p:cNvCxnSpPr>
          <p:nvPr/>
        </p:nvCxnSpPr>
        <p:spPr>
          <a:xfrm>
            <a:off x="0" y="3337822"/>
            <a:ext cx="53697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186"/>
          <p:cNvCxnSpPr>
            <a:endCxn id="7" idx="1"/>
          </p:cNvCxnSpPr>
          <p:nvPr/>
        </p:nvCxnSpPr>
        <p:spPr>
          <a:xfrm>
            <a:off x="241069" y="3337822"/>
            <a:ext cx="7285204" cy="2103974"/>
          </a:xfrm>
          <a:prstGeom prst="bentConnector3">
            <a:avLst>
              <a:gd name="adj1" fmla="val -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729577" y="3014665"/>
            <a:ext cx="2692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Цвет иконки приложения</a:t>
            </a:r>
          </a:p>
          <a:p>
            <a:pPr algn="ctr"/>
            <a:r>
              <a:rPr lang="ru-RU" dirty="0" smtClean="0"/>
              <a:t>(серый – временный)</a:t>
            </a:r>
            <a:endParaRPr lang="ru-RU" dirty="0"/>
          </a:p>
        </p:txBody>
      </p:sp>
      <p:cxnSp>
        <p:nvCxnSpPr>
          <p:cNvPr id="217" name="Прямая соединительная линия 216"/>
          <p:cNvCxnSpPr>
            <a:stCxn id="9" idx="1"/>
            <a:endCxn id="215" idx="3"/>
          </p:cNvCxnSpPr>
          <p:nvPr/>
        </p:nvCxnSpPr>
        <p:spPr>
          <a:xfrm flipH="1">
            <a:off x="9421981" y="3337831"/>
            <a:ext cx="465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0 2</dc:creator>
  <cp:lastModifiedBy>Студент 0 2</cp:lastModifiedBy>
  <cp:revision>10</cp:revision>
  <dcterms:created xsi:type="dcterms:W3CDTF">2024-02-18T22:28:50Z</dcterms:created>
  <dcterms:modified xsi:type="dcterms:W3CDTF">2024-02-19T00:10:30Z</dcterms:modified>
</cp:coreProperties>
</file>