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형" initials="이준" lastIdx="1" clrIdx="0">
    <p:extLst>
      <p:ext uri="{19B8F6BF-5375-455C-9EA6-DF929625EA0E}">
        <p15:presenceInfo xmlns:p15="http://schemas.microsoft.com/office/powerpoint/2012/main" userId="b9066bb877eab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34427-D7B9-4655-B9F9-551FC90A888D}" v="28" dt="2021-08-18T08:08:47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형" userId="b9066bb877eab018" providerId="LiveId" clId="{F8A34427-D7B9-4655-B9F9-551FC90A888D}"/>
    <pc:docChg chg="custSel addSld modSld">
      <pc:chgData name="이 준형" userId="b9066bb877eab018" providerId="LiveId" clId="{F8A34427-D7B9-4655-B9F9-551FC90A888D}" dt="2021-08-18T08:08:47.679" v="425" actId="20577"/>
      <pc:docMkLst>
        <pc:docMk/>
      </pc:docMkLst>
      <pc:sldChg chg="modSp mod">
        <pc:chgData name="이 준형" userId="b9066bb877eab018" providerId="LiveId" clId="{F8A34427-D7B9-4655-B9F9-551FC90A888D}" dt="2021-08-18T06:50:46.152" v="33" actId="255"/>
        <pc:sldMkLst>
          <pc:docMk/>
          <pc:sldMk cId="4118408184" sldId="257"/>
        </pc:sldMkLst>
        <pc:spChg chg="mod">
          <ac:chgData name="이 준형" userId="b9066bb877eab018" providerId="LiveId" clId="{F8A34427-D7B9-4655-B9F9-551FC90A888D}" dt="2021-08-18T06:50:46.152" v="33" actId="255"/>
          <ac:spMkLst>
            <pc:docMk/>
            <pc:sldMk cId="4118408184" sldId="257"/>
            <ac:spMk id="3" creationId="{8ECDA270-1D9D-4B92-A06F-0B079A04C3CD}"/>
          </ac:spMkLst>
        </pc:spChg>
      </pc:sldChg>
      <pc:sldChg chg="modSp mod">
        <pc:chgData name="이 준형" userId="b9066bb877eab018" providerId="LiveId" clId="{F8A34427-D7B9-4655-B9F9-551FC90A888D}" dt="2021-08-18T06:50:41.921" v="32" actId="255"/>
        <pc:sldMkLst>
          <pc:docMk/>
          <pc:sldMk cId="3643651874" sldId="258"/>
        </pc:sldMkLst>
        <pc:spChg chg="mod">
          <ac:chgData name="이 준형" userId="b9066bb877eab018" providerId="LiveId" clId="{F8A34427-D7B9-4655-B9F9-551FC90A888D}" dt="2021-08-18T06:50:41.921" v="32" actId="255"/>
          <ac:spMkLst>
            <pc:docMk/>
            <pc:sldMk cId="3643651874" sldId="258"/>
            <ac:spMk id="3" creationId="{386B52C4-2C9B-4E85-995B-AAC227E9DA06}"/>
          </ac:spMkLst>
        </pc:spChg>
      </pc:sldChg>
      <pc:sldChg chg="modSp mod">
        <pc:chgData name="이 준형" userId="b9066bb877eab018" providerId="LiveId" clId="{F8A34427-D7B9-4655-B9F9-551FC90A888D}" dt="2021-08-18T06:51:02.389" v="54" actId="20577"/>
        <pc:sldMkLst>
          <pc:docMk/>
          <pc:sldMk cId="1966254323" sldId="259"/>
        </pc:sldMkLst>
        <pc:spChg chg="mod">
          <ac:chgData name="이 준형" userId="b9066bb877eab018" providerId="LiveId" clId="{F8A34427-D7B9-4655-B9F9-551FC90A888D}" dt="2021-08-18T06:51:02.389" v="54" actId="20577"/>
          <ac:spMkLst>
            <pc:docMk/>
            <pc:sldMk cId="1966254323" sldId="259"/>
            <ac:spMk id="3" creationId="{2CB21518-99E0-44DE-8D36-000D2389CB90}"/>
          </ac:spMkLst>
        </pc:spChg>
      </pc:sldChg>
      <pc:sldChg chg="modSp mod">
        <pc:chgData name="이 준형" userId="b9066bb877eab018" providerId="LiveId" clId="{F8A34427-D7B9-4655-B9F9-551FC90A888D}" dt="2021-08-18T06:51:35.404" v="169" actId="20577"/>
        <pc:sldMkLst>
          <pc:docMk/>
          <pc:sldMk cId="1416181565" sldId="260"/>
        </pc:sldMkLst>
        <pc:spChg chg="mod">
          <ac:chgData name="이 준형" userId="b9066bb877eab018" providerId="LiveId" clId="{F8A34427-D7B9-4655-B9F9-551FC90A888D}" dt="2021-08-18T06:51:35.404" v="169" actId="20577"/>
          <ac:spMkLst>
            <pc:docMk/>
            <pc:sldMk cId="1416181565" sldId="260"/>
            <ac:spMk id="4" creationId="{37EDBB7A-6D9B-4BA1-8617-451824F24165}"/>
          </ac:spMkLst>
        </pc:spChg>
      </pc:sldChg>
      <pc:sldChg chg="modSp new mod">
        <pc:chgData name="이 준형" userId="b9066bb877eab018" providerId="LiveId" clId="{F8A34427-D7B9-4655-B9F9-551FC90A888D}" dt="2021-08-18T08:08:47.679" v="425" actId="20577"/>
        <pc:sldMkLst>
          <pc:docMk/>
          <pc:sldMk cId="568748974" sldId="261"/>
        </pc:sldMkLst>
        <pc:spChg chg="mod">
          <ac:chgData name="이 준형" userId="b9066bb877eab018" providerId="LiveId" clId="{F8A34427-D7B9-4655-B9F9-551FC90A888D}" dt="2021-08-18T08:07:36.860" v="185"/>
          <ac:spMkLst>
            <pc:docMk/>
            <pc:sldMk cId="568748974" sldId="261"/>
            <ac:spMk id="2" creationId="{963352B7-2D4E-4A66-88EB-257FE6716958}"/>
          </ac:spMkLst>
        </pc:spChg>
        <pc:spChg chg="mod">
          <ac:chgData name="이 준형" userId="b9066bb877eab018" providerId="LiveId" clId="{F8A34427-D7B9-4655-B9F9-551FC90A888D}" dt="2021-08-18T08:08:47.679" v="425" actId="20577"/>
          <ac:spMkLst>
            <pc:docMk/>
            <pc:sldMk cId="568748974" sldId="261"/>
            <ac:spMk id="3" creationId="{799DD70D-3041-4331-ADC2-B770D51C51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17F16-8719-42EE-A996-AEB717EE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F97DB-88A6-4017-B02D-B534A090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3B27C-178C-4627-A9D8-101BC477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30970-55A5-44D7-BDB4-A7CE8E38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C1C2C-64EE-430C-BC2D-A11EE0F1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A7A4-AAE4-4FDE-90AF-508E8E22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B14A2-A3D7-42ED-8086-93E9043F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9F804-47FF-4B6D-B298-24C4E4D5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D6B-48CE-4404-9254-983B4E2E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72DB1-4444-4FC4-A541-E6C0079E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7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7F348B-8140-4DB8-BF8A-039B1BA8F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D7909-4805-48CC-AF72-232A6844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DDB38-8AB2-46D6-9B38-2BAF661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464A5-AB87-4789-9610-C5C2FEE1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7E617-DD0A-4FE5-8172-A9621CA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B029D-379E-4752-8800-A7777BA7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4AA66-4EF0-4B20-816C-4846EEFA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07460-320F-430B-9D56-0ACE1F42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A85E9-5904-4BD1-9937-3E18D5A3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62390-7BC3-4AA3-9703-70800F90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2A5CB-4207-4A2E-B14E-25B08CD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BF378-9A78-4BCF-9877-AAF87704A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A310-2A34-454F-ABDB-AA688F1C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C578F-590D-4B32-9B1F-271F63FD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0EF36-811A-48E7-B7A4-C473748A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A658-13ED-4C30-A382-C9BC2A7A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0B9EB-C048-4916-A0D0-26105B74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11D3A-CAF6-4B82-9BEA-CF1700E7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44B33-8252-4258-BAB3-4C4D30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4877A-BA55-4514-9043-CD91E2E6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8FF09-801E-494E-BB72-D4F3708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2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A165-E90E-4CA9-B7B4-CF1EE6CB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7A7F-B53C-4B84-856B-662E590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AF471-065B-4222-887D-885FEE72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6FA06-5B88-4A54-9907-9FA2F728E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AA5AB-B7B8-48B8-A71C-A3711DF8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F2BC5-4D06-437B-8D18-E4F6C6C9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38270C-5B73-4BDE-AC90-FC1FB7CB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7A6E0B-97DE-4368-982D-3DB1473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2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788F8-64C7-4906-98DD-588BBE24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11A46D-4E8B-45A1-8B95-FBAC91CD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EF15A-2D18-4159-ACA5-B2E951F3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864139-3E5A-4E30-84CE-9FA14896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7D932A-7402-41B4-B18F-CF7FFEE0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2E698-BCB1-495B-B09A-615866D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01448-7492-4A23-B6EA-C9ADB3E9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6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C86A-D527-439A-B339-7D46698C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87ED3-5995-430C-94D0-87FC8DD4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7940B-7ECB-40FF-AA1C-740C1C65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667ED-6902-47B7-B71D-2A84309A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06FB9-7553-4058-87F7-4A56A16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7E3BA-7D70-4F53-9EC5-90FDC94B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20489-B71B-4A69-A9BE-90D57AB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EC1F2-D387-4F62-9616-05FD1E1A0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EB85D-49CD-4614-AA92-076ADD5A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5A545-C99A-4F36-B9CE-378BFD24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8B4F3-59EC-4AAF-85F8-9411BEFA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E71D1-3007-4FE7-8C0E-3D13B70D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7F46DF-6CAF-4E33-A334-79F9BBEE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6EB02-82D7-49D6-BD62-1A834F4E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D4C0-CFE0-45F9-A568-13CCA1587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A77E-6B8D-46E2-85F0-756D4C3791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DCC8B-3CEB-4F1B-A20B-432C7B50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699E-F451-4BB2-B7E8-2ECD47673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0F1B-165E-4192-85E9-4C56A9D52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9A1C-7D54-4198-9EF6-EF9D94A37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Using VGG16 </a:t>
            </a:r>
            <a:br>
              <a:rPr lang="en-US" altLang="ko-KR" dirty="0"/>
            </a:br>
            <a:r>
              <a:rPr lang="en-US" altLang="ko-KR" dirty="0"/>
              <a:t>pretrained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C00FE-AAAB-4DDE-9392-CAFCF7DE2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이준형</a:t>
            </a:r>
          </a:p>
        </p:txBody>
      </p:sp>
    </p:spTree>
    <p:extLst>
      <p:ext uri="{BB962C8B-B14F-4D97-AF65-F5344CB8AC3E}">
        <p14:creationId xmlns:p14="http://schemas.microsoft.com/office/powerpoint/2010/main" val="7124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01557-0B1B-4B0A-8E43-7CECC167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en-US" altLang="ko-KR" dirty="0"/>
              <a:t>1 – load weight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DA270-1D9D-4B92-A06F-0B079A04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DepthwiseXCorr</a:t>
            </a:r>
            <a:r>
              <a:rPr lang="ko-KR" altLang="en-US" sz="2000" dirty="0"/>
              <a:t> 연산을 수행하는데 있어서 코드를 추가하면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siamrpn</a:t>
            </a:r>
            <a:r>
              <a:rPr lang="en-US" altLang="ko-KR" sz="2000" dirty="0"/>
              <a:t>++ model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로드하는데</a:t>
            </a:r>
            <a:r>
              <a:rPr lang="ko-KR" altLang="en-US" sz="2000" dirty="0"/>
              <a:t> 오류가 발생한다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다시 학습해야 하는게 아닌지</a:t>
            </a:r>
            <a:r>
              <a:rPr lang="en-US" altLang="ko-KR" sz="2000" dirty="0"/>
              <a:t>..? </a:t>
            </a:r>
            <a:r>
              <a:rPr lang="ko-KR" altLang="en-US" sz="2000" dirty="0"/>
              <a:t>잘 모르겠음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1840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7A2C-F7E2-40C5-9055-161562AC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en-US" altLang="ko-KR" dirty="0"/>
              <a:t>2 – </a:t>
            </a:r>
            <a:r>
              <a:rPr lang="en-US" altLang="ko-KR" dirty="0" err="1"/>
              <a:t>vgg</a:t>
            </a:r>
            <a:r>
              <a:rPr lang="en-US" altLang="ko-KR" dirty="0"/>
              <a:t> output value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B52C4-2C9B-4E85-995B-AAC227E9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Vgg</a:t>
            </a:r>
            <a:r>
              <a:rPr lang="ko-KR" altLang="en-US" sz="2000" dirty="0"/>
              <a:t> </a:t>
            </a:r>
            <a:r>
              <a:rPr lang="en-US" altLang="ko-KR" sz="2000" dirty="0"/>
              <a:t>network</a:t>
            </a:r>
            <a:r>
              <a:rPr lang="ko-KR" altLang="en-US" sz="2000" dirty="0"/>
              <a:t> 에서 </a:t>
            </a:r>
            <a:r>
              <a:rPr lang="en-US" altLang="ko-KR" sz="2000" dirty="0"/>
              <a:t>input </a:t>
            </a:r>
            <a:r>
              <a:rPr lang="ko-KR" altLang="en-US" sz="2000" dirty="0"/>
              <a:t>을 </a:t>
            </a:r>
            <a:r>
              <a:rPr lang="en-US" altLang="ko-KR" sz="2000" dirty="0"/>
              <a:t>(b=1, c=3, w=255, h=255) </a:t>
            </a:r>
            <a:r>
              <a:rPr lang="ko-KR" altLang="en-US" sz="2000" dirty="0"/>
              <a:t>로 넣어주면</a:t>
            </a:r>
            <a:endParaRPr lang="en-US" altLang="ko-KR" sz="2000" dirty="0"/>
          </a:p>
          <a:p>
            <a:r>
              <a:rPr lang="en-US" altLang="ko-KR" sz="2000" dirty="0"/>
              <a:t>Output </a:t>
            </a:r>
            <a:r>
              <a:rPr lang="ko-KR" altLang="en-US" sz="2000" dirty="0"/>
              <a:t>이 거의 </a:t>
            </a:r>
            <a:r>
              <a:rPr lang="en-US" altLang="ko-KR" sz="2000" dirty="0"/>
              <a:t>0</a:t>
            </a:r>
            <a:r>
              <a:rPr lang="ko-KR" altLang="en-US" sz="2000" dirty="0"/>
              <a:t>값이 출력됨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401D55E-79CB-4C03-8470-1E5D04F7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75" y="2463800"/>
            <a:ext cx="4181475" cy="38481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2CF1D7-9806-4DCD-8BF5-05B3E56BB146}"/>
              </a:ext>
            </a:extLst>
          </p:cNvPr>
          <p:cNvGrpSpPr/>
          <p:nvPr/>
        </p:nvGrpSpPr>
        <p:grpSpPr>
          <a:xfrm>
            <a:off x="1059873" y="3429000"/>
            <a:ext cx="4777509" cy="3171248"/>
            <a:chOff x="838200" y="3441700"/>
            <a:chExt cx="4852307" cy="323953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3745136-D057-4228-AD53-5791A8868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441700"/>
              <a:ext cx="4852307" cy="273346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56E611-63F7-423D-95D4-0BC226E655D9}"/>
                </a:ext>
              </a:extLst>
            </p:cNvPr>
            <p:cNvSpPr txBox="1"/>
            <p:nvPr/>
          </p:nvSpPr>
          <p:spPr>
            <a:xfrm>
              <a:off x="2131703" y="6311900"/>
              <a:ext cx="2265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Vgg</a:t>
              </a:r>
              <a:r>
                <a:rPr lang="en-US" altLang="ko-KR" dirty="0"/>
                <a:t> 16 </a:t>
              </a:r>
              <a:r>
                <a:rPr lang="en-US" altLang="ko-KR" i="0" dirty="0">
                  <a:solidFill>
                    <a:srgbClr val="202124"/>
                  </a:solidFill>
                  <a:effectLst/>
                </a:rPr>
                <a:t>Architecture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65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074C-E1ED-4BB3-9A2E-C5445A3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en-US" altLang="ko-KR" dirty="0"/>
              <a:t>3 - shape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21518-99E0-44DE-8D36-000D2389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Vgg</a:t>
            </a:r>
            <a:r>
              <a:rPr lang="ko-KR" altLang="en-US" sz="2000" dirty="0"/>
              <a:t> </a:t>
            </a:r>
            <a:r>
              <a:rPr lang="en-US" altLang="ko-KR" sz="2000" dirty="0"/>
              <a:t>feature </a:t>
            </a:r>
            <a:r>
              <a:rPr lang="ko-KR" altLang="en-US" sz="2000" dirty="0"/>
              <a:t>은 </a:t>
            </a:r>
            <a:r>
              <a:rPr lang="en-US" altLang="ko-KR" sz="2000" dirty="0"/>
              <a:t>output shape </a:t>
            </a:r>
            <a:r>
              <a:rPr lang="ko-KR" altLang="en-US" sz="2000" dirty="0"/>
              <a:t>이 </a:t>
            </a:r>
            <a:r>
              <a:rPr lang="en-US" altLang="ko-KR" sz="2000" dirty="0"/>
              <a:t>7 * 7 * 512 </a:t>
            </a:r>
            <a:r>
              <a:rPr lang="ko-KR" altLang="en-US" sz="2000" dirty="0"/>
              <a:t>인데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Self.neck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self.rpn_head</a:t>
            </a:r>
            <a:r>
              <a:rPr lang="en-US" altLang="ko-KR" sz="2000" dirty="0"/>
              <a:t> </a:t>
            </a:r>
            <a:r>
              <a:rPr lang="ko-KR" altLang="en-US" sz="2000" dirty="0"/>
              <a:t>부분의 요구하는 </a:t>
            </a:r>
            <a:r>
              <a:rPr lang="en-US" altLang="ko-KR" sz="2000" dirty="0"/>
              <a:t>shape </a:t>
            </a:r>
            <a:r>
              <a:rPr lang="ko-KR" altLang="en-US" sz="2000" dirty="0"/>
              <a:t>이 달라서 </a:t>
            </a:r>
            <a:r>
              <a:rPr lang="en-US" altLang="ko-KR" sz="2000" dirty="0" err="1"/>
              <a:t>DepthwiseXCorr</a:t>
            </a:r>
            <a:r>
              <a:rPr lang="en-US" altLang="ko-KR" sz="2000" dirty="0"/>
              <a:t> </a:t>
            </a:r>
            <a:r>
              <a:rPr lang="ko-KR" altLang="en-US" sz="2000" dirty="0"/>
              <a:t>연산을 어떻게 </a:t>
            </a:r>
            <a:r>
              <a:rPr lang="ko-KR" altLang="en-US" sz="2000" dirty="0" err="1"/>
              <a:t>해야하는지</a:t>
            </a:r>
            <a:r>
              <a:rPr lang="ko-KR" altLang="en-US" sz="2000" dirty="0"/>
              <a:t> 잘 모르겠다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25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511F4-7619-45BE-ADE9-4FB191D6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EDBB7A-6D9B-4BA1-8617-451824F2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17" y="2769562"/>
            <a:ext cx="1072590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논문을 읽다가 잘 이해가 안가는 부분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0">
              <a:buFontTx/>
              <a:buChar char="•"/>
            </a:pPr>
            <a:r>
              <a:rPr lang="en-US" altLang="ko-KR" dirty="0"/>
              <a:t>“Shift is defined as the max range of translation generated by a uniform distribution in data augmentation”</a:t>
            </a:r>
          </a:p>
          <a:p>
            <a:pPr lvl="0" latinLnBrk="0">
              <a:buFontTx/>
              <a:buChar char="•"/>
            </a:pPr>
            <a:endParaRPr lang="en-US" altLang="ko-KR" dirty="0"/>
          </a:p>
          <a:p>
            <a:pPr lvl="0" latinLnBrk="0">
              <a:buFontTx/>
              <a:buChar char="•"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의미를 잘 모르겠다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92EE-3D89-4B51-BA40-58DB420A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62675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8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352B7-2D4E-4A66-88EB-257FE671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궁금한것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DD70D-3041-4331-ADC2-B770D51C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 err="1"/>
              <a:t>siamRPN</a:t>
            </a:r>
            <a:r>
              <a:rPr lang="ko-KR" altLang="en-US" dirty="0"/>
              <a:t> 과 </a:t>
            </a:r>
            <a:r>
              <a:rPr lang="en-US" altLang="ko-KR" dirty="0" err="1"/>
              <a:t>siamRPN</a:t>
            </a:r>
            <a:r>
              <a:rPr lang="en-US" altLang="ko-KR" dirty="0"/>
              <a:t>++ </a:t>
            </a:r>
            <a:r>
              <a:rPr lang="ko-KR" altLang="en-US" dirty="0"/>
              <a:t>모델은 첫 프레임에 어떤 물체를 </a:t>
            </a:r>
            <a:r>
              <a:rPr lang="ko-KR" altLang="en-US" dirty="0" err="1"/>
              <a:t>트래킹할지</a:t>
            </a:r>
            <a:r>
              <a:rPr lang="ko-KR" altLang="en-US" dirty="0"/>
              <a:t> </a:t>
            </a:r>
            <a:r>
              <a:rPr lang="ko-KR" altLang="en-US" dirty="0" err="1"/>
              <a:t>선택하는건지</a:t>
            </a:r>
            <a:r>
              <a:rPr lang="ko-KR" altLang="en-US" dirty="0"/>
              <a:t> 궁금합니다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74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161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Using VGG16  pretrained model </vt:lpstr>
      <vt:lpstr>이슈 1 – load weight</vt:lpstr>
      <vt:lpstr>이슈 2 – vgg output value</vt:lpstr>
      <vt:lpstr>이슈 3 - shape</vt:lpstr>
      <vt:lpstr>논문</vt:lpstr>
      <vt:lpstr>궁금한것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VGG16  pretrained model </dc:title>
  <dc:creator>이 준형</dc:creator>
  <cp:lastModifiedBy>이 준형</cp:lastModifiedBy>
  <cp:revision>4</cp:revision>
  <dcterms:created xsi:type="dcterms:W3CDTF">2021-08-14T07:36:30Z</dcterms:created>
  <dcterms:modified xsi:type="dcterms:W3CDTF">2021-08-18T08:08:51Z</dcterms:modified>
</cp:coreProperties>
</file>