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23B45-3EAC-4368-B558-E2E891E2B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7D48C-7F5A-47FE-8A2E-237D06D86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AFA6FE-BCE5-430B-BAC9-9BA0E2705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B24D-80F6-405E-A05F-25EAA85269F2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7737E-D7AB-4582-84EC-7443D90BE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C455A6-7C27-4A6B-A8C7-3211599AE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90D0-031B-439E-B25F-1DEDF478B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499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DAAEB-F347-47ED-95DD-EA2803E4D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1817E5-4A27-4A2D-8D38-EA2CDC7E9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4CA62-FA48-4E4C-940D-FD0647296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B24D-80F6-405E-A05F-25EAA85269F2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D7AE9F-D93D-4935-95AD-F0677B4D2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758925-92E0-4808-B1FA-3AAECE50D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90D0-031B-439E-B25F-1DEDF478B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685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2474F7-0E01-40F3-B9AF-3168B86489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1CF97E-B463-44A4-9CE6-DFFEB24F7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28EDCE-0362-40B5-9E80-77F6ECA32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B24D-80F6-405E-A05F-25EAA85269F2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AA4B5-4CE3-4841-94DF-7BC75D9D5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E3B78E-DE9F-4526-B463-26B1136B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90D0-031B-439E-B25F-1DEDF478B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16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6B61D-4BBA-4BD6-9702-49A32A6DC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2B167A-46FC-40F9-BB90-777C4A3A2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28C240-01E8-4F74-9CD9-C824DD202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B24D-80F6-405E-A05F-25EAA85269F2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8D4041-B566-48D6-96DD-E91F12282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F5BFBF-FFBD-4C63-B7F9-1A6F27856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90D0-031B-439E-B25F-1DEDF478B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695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E9D0A-2254-48DE-8B60-7A6B7089D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7AB9F2-71D6-4EDB-8A74-7958E4806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32C5D2-9022-4CEA-9048-1FC4D1F8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B24D-80F6-405E-A05F-25EAA85269F2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68158D-BDC7-4D26-92BA-2102325C1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747AFD-B993-4BBB-A422-8A6D1CEE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90D0-031B-439E-B25F-1DEDF478B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75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71FD8-BADC-433D-8D51-3F2DA1196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E4B773-1399-4312-8C6D-D9652D81C9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26FA22-BF48-4C44-86F1-5598608C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F92ED6-ED04-473A-81D1-E7E2B7138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B24D-80F6-405E-A05F-25EAA85269F2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DE7A16-0C8E-4AE1-B503-8C2AB57F4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7353CB-E444-4F71-AB84-221BB2B12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90D0-031B-439E-B25F-1DEDF478B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111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DBF76-071A-4091-9948-3DD37F0B8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A7638F-94DE-4B01-B1C3-0935B2258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B451B0-D253-4BD6-B867-92B8E5A43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D0457F-DAD2-470F-8E20-A18DCE10A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3BA3D56-8538-4EA4-AEF6-9D990074D7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EA079C-2E33-4221-91E4-1960C6672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B24D-80F6-405E-A05F-25EAA85269F2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C1E464-0047-4084-B2CE-DE86029E4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77698B-AB60-40A1-8791-EEF055851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90D0-031B-439E-B25F-1DEDF478B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765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6CEC95-6E38-4697-8BB1-1CEF86712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62F495-180F-4BA9-A9B3-307119119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B24D-80F6-405E-A05F-25EAA85269F2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C96D1E-C94C-40C4-BA79-7894D372F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E3EE99-A4E3-4892-8E93-DFDB69A6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90D0-031B-439E-B25F-1DEDF478B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766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BF7D47-9C6D-4F58-9ED5-A5E5E3D1C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B24D-80F6-405E-A05F-25EAA85269F2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8844035-2D6B-4EB5-8FA7-FD831EFC8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9BC172-4712-4C81-89EB-CA6150DC0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90D0-031B-439E-B25F-1DEDF478B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121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B7A62E-B902-4DA5-B5CE-22E619876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36DE66-7F4F-4101-83D2-F8DD9C5AC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B134C3-8233-49B4-9FB7-267BB634C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C7C2AA-CE54-4F9B-996C-85B388657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B24D-80F6-405E-A05F-25EAA85269F2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1D7AB4-93FA-4ED9-B7BA-7163F39D2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4FC09D-CEF4-43FA-9023-6FF677CB2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90D0-031B-439E-B25F-1DEDF478B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790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FA64D-48F2-4E70-B3A4-7F48D5B3B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260FECF-7FB3-412C-9F31-802A7D231E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0C7925-E51F-460A-9231-0FD179B16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BAE49D-A0FA-4BD5-AFBB-C77F6CC57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B24D-80F6-405E-A05F-25EAA85269F2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B0950F-CA34-4836-8B17-7694D9944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1359BC-EAD1-4F51-856B-D32D33E2B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90D0-031B-439E-B25F-1DEDF478B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0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6F8AD6-2A1D-4453-8D52-D78837F4D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3374A0-B70C-4C49-82BA-A77B7B42C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619DED-70B3-4145-BE76-130941A141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3B24D-80F6-405E-A05F-25EAA85269F2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462FEA-40C7-4CE2-90C6-3C5547C61F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D8DB1B-650C-4B48-ACA0-97D75E6E73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C90D0-031B-439E-B25F-1DEDF478B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473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2A4BB0-4588-4FF2-8BD1-E9FE44E7BF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Using</a:t>
            </a:r>
            <a:r>
              <a:rPr lang="ko-KR" altLang="en-US" dirty="0"/>
              <a:t> </a:t>
            </a:r>
            <a:r>
              <a:rPr lang="en-US" altLang="ko-KR" dirty="0"/>
              <a:t>VGG16 </a:t>
            </a:r>
            <a:br>
              <a:rPr lang="en-US" altLang="ko-KR" dirty="0"/>
            </a:br>
            <a:r>
              <a:rPr lang="en-US" altLang="ko-KR" dirty="0"/>
              <a:t>pretrained network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9C4C6E-9C31-47DF-9AFA-A45E97DB9F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2021.08.26</a:t>
            </a:r>
          </a:p>
          <a:p>
            <a:r>
              <a:rPr lang="ko-KR" altLang="en-US" dirty="0"/>
              <a:t>이준형</a:t>
            </a:r>
          </a:p>
        </p:txBody>
      </p:sp>
    </p:spTree>
    <p:extLst>
      <p:ext uri="{BB962C8B-B14F-4D97-AF65-F5344CB8AC3E}">
        <p14:creationId xmlns:p14="http://schemas.microsoft.com/office/powerpoint/2010/main" val="2484618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9BFA2595-1411-4EFC-B216-E1A7E9792A98}"/>
              </a:ext>
            </a:extLst>
          </p:cNvPr>
          <p:cNvSpPr/>
          <p:nvPr/>
        </p:nvSpPr>
        <p:spPr>
          <a:xfrm>
            <a:off x="10430331" y="2889444"/>
            <a:ext cx="1158383" cy="1027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A29F304-E0F0-4D5E-AE64-02B9C9DB66A3}"/>
              </a:ext>
            </a:extLst>
          </p:cNvPr>
          <p:cNvSpPr/>
          <p:nvPr/>
        </p:nvSpPr>
        <p:spPr>
          <a:xfrm>
            <a:off x="10285956" y="3071437"/>
            <a:ext cx="1158383" cy="1027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00C43C-DAC2-4DF3-A1EE-8F072301C998}"/>
              </a:ext>
            </a:extLst>
          </p:cNvPr>
          <p:cNvSpPr/>
          <p:nvPr/>
        </p:nvSpPr>
        <p:spPr>
          <a:xfrm>
            <a:off x="10068548" y="3224692"/>
            <a:ext cx="1158383" cy="1027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6245088-076D-45E7-B4F4-FA0AEC07A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7827B5-5404-4B10-8DB8-64776182D62A}"/>
              </a:ext>
            </a:extLst>
          </p:cNvPr>
          <p:cNvSpPr/>
          <p:nvPr/>
        </p:nvSpPr>
        <p:spPr>
          <a:xfrm>
            <a:off x="3154260" y="3331827"/>
            <a:ext cx="1375794" cy="92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pretrainedVGG16</a:t>
            </a:r>
          </a:p>
          <a:p>
            <a:pPr algn="ctr"/>
            <a:r>
              <a:rPr lang="en-US" altLang="ko-KR" dirty="0"/>
              <a:t>network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0BF608-BE51-47F5-B0F1-7033E2DEA684}"/>
              </a:ext>
            </a:extLst>
          </p:cNvPr>
          <p:cNvSpPr/>
          <p:nvPr/>
        </p:nvSpPr>
        <p:spPr>
          <a:xfrm>
            <a:off x="1189139" y="2276213"/>
            <a:ext cx="862668" cy="92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target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FB258E-3123-479D-A4E2-EEB42B90D9A2}"/>
              </a:ext>
            </a:extLst>
          </p:cNvPr>
          <p:cNvSpPr/>
          <p:nvPr/>
        </p:nvSpPr>
        <p:spPr>
          <a:xfrm>
            <a:off x="932576" y="4581787"/>
            <a:ext cx="1375794" cy="92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Search region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471AC0B-19AC-4E54-955C-0934CDAE7603}"/>
              </a:ext>
            </a:extLst>
          </p:cNvPr>
          <p:cNvCxnSpPr>
            <a:cxnSpLocks/>
          </p:cNvCxnSpPr>
          <p:nvPr/>
        </p:nvCxnSpPr>
        <p:spPr>
          <a:xfrm>
            <a:off x="2147582" y="2737607"/>
            <a:ext cx="847288" cy="860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945F81A-213F-4293-AB35-BDF8D3DA4B98}"/>
              </a:ext>
            </a:extLst>
          </p:cNvPr>
          <p:cNvCxnSpPr>
            <a:cxnSpLocks/>
          </p:cNvCxnSpPr>
          <p:nvPr/>
        </p:nvCxnSpPr>
        <p:spPr>
          <a:xfrm flipV="1">
            <a:off x="2424418" y="4051883"/>
            <a:ext cx="570452" cy="991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3F1445-5002-4A11-A6B8-048491B43BD3}"/>
              </a:ext>
            </a:extLst>
          </p:cNvPr>
          <p:cNvSpPr/>
          <p:nvPr/>
        </p:nvSpPr>
        <p:spPr>
          <a:xfrm>
            <a:off x="5487092" y="2307321"/>
            <a:ext cx="1097560" cy="860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feature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FF820B-501E-4CC6-8A46-EF2C2E590F85}"/>
              </a:ext>
            </a:extLst>
          </p:cNvPr>
          <p:cNvSpPr/>
          <p:nvPr/>
        </p:nvSpPr>
        <p:spPr>
          <a:xfrm>
            <a:off x="5334000" y="4347986"/>
            <a:ext cx="1375794" cy="92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feature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50220C5-8D79-4383-914A-4D9E9686CC65}"/>
              </a:ext>
            </a:extLst>
          </p:cNvPr>
          <p:cNvCxnSpPr/>
          <p:nvPr/>
        </p:nvCxnSpPr>
        <p:spPr>
          <a:xfrm flipV="1">
            <a:off x="4748169" y="2961314"/>
            <a:ext cx="503339" cy="582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F6FD65C-17FA-464B-A035-A68D94D3E135}"/>
              </a:ext>
            </a:extLst>
          </p:cNvPr>
          <p:cNvCxnSpPr/>
          <p:nvPr/>
        </p:nvCxnSpPr>
        <p:spPr>
          <a:xfrm>
            <a:off x="4689444" y="3951215"/>
            <a:ext cx="570453" cy="858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A302448-E30F-4CF9-B0D1-75E6B7A28B5D}"/>
              </a:ext>
            </a:extLst>
          </p:cNvPr>
          <p:cNvCxnSpPr/>
          <p:nvPr/>
        </p:nvCxnSpPr>
        <p:spPr>
          <a:xfrm>
            <a:off x="6869184" y="2961314"/>
            <a:ext cx="792764" cy="771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2695341-0621-4CB8-8512-FAE6AC5F65FE}"/>
              </a:ext>
            </a:extLst>
          </p:cNvPr>
          <p:cNvCxnSpPr/>
          <p:nvPr/>
        </p:nvCxnSpPr>
        <p:spPr>
          <a:xfrm flipV="1">
            <a:off x="6781100" y="3951215"/>
            <a:ext cx="880848" cy="858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AF2474D-3856-4E2C-A933-4079C65463B7}"/>
              </a:ext>
            </a:extLst>
          </p:cNvPr>
          <p:cNvSpPr/>
          <p:nvPr/>
        </p:nvSpPr>
        <p:spPr>
          <a:xfrm>
            <a:off x="7733254" y="3450827"/>
            <a:ext cx="1304485" cy="803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correlation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3BC1E65-ED22-4325-A21E-DEE56C2AEDBE}"/>
              </a:ext>
            </a:extLst>
          </p:cNvPr>
          <p:cNvSpPr/>
          <p:nvPr/>
        </p:nvSpPr>
        <p:spPr>
          <a:xfrm>
            <a:off x="9907402" y="3429000"/>
            <a:ext cx="1158383" cy="1027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C5CDAF-0DB8-41A9-9D06-B3D6175470EE}"/>
              </a:ext>
            </a:extLst>
          </p:cNvPr>
          <p:cNvSpPr txBox="1"/>
          <p:nvPr/>
        </p:nvSpPr>
        <p:spPr>
          <a:xfrm>
            <a:off x="10124483" y="4547532"/>
            <a:ext cx="177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 * 5 * 512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0CAC1A-8CA5-48C3-B116-DCB0D8CB4E0D}"/>
              </a:ext>
            </a:extLst>
          </p:cNvPr>
          <p:cNvSpPr txBox="1"/>
          <p:nvPr/>
        </p:nvSpPr>
        <p:spPr>
          <a:xfrm>
            <a:off x="5251508" y="5428419"/>
            <a:ext cx="177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 * 7 * 512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7F363C-FC4E-4A3B-9E70-688A1B7EB921}"/>
              </a:ext>
            </a:extLst>
          </p:cNvPr>
          <p:cNvSpPr txBox="1"/>
          <p:nvPr/>
        </p:nvSpPr>
        <p:spPr>
          <a:xfrm>
            <a:off x="5262691" y="3266161"/>
            <a:ext cx="177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 * 3 * 512</a:t>
            </a:r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4D6ED03-A1B2-4A00-BB60-88A7C584D515}"/>
              </a:ext>
            </a:extLst>
          </p:cNvPr>
          <p:cNvCxnSpPr>
            <a:cxnSpLocks/>
          </p:cNvCxnSpPr>
          <p:nvPr/>
        </p:nvCxnSpPr>
        <p:spPr>
          <a:xfrm>
            <a:off x="9127560" y="3811242"/>
            <a:ext cx="620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499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245088-076D-45E7-B4F4-FA0AEC07A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95A53DB-50BD-4B3B-9EAC-D7E86C9F0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39" y="1588998"/>
            <a:ext cx="5852172" cy="43891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B190E9-6D26-408F-A42F-122BC144800F}"/>
              </a:ext>
            </a:extLst>
          </p:cNvPr>
          <p:cNvSpPr txBox="1"/>
          <p:nvPr/>
        </p:nvSpPr>
        <p:spPr>
          <a:xfrm>
            <a:off x="2733870" y="5827516"/>
            <a:ext cx="297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r>
              <a:rPr lang="en-US" altLang="ko-KR" baseline="30000" dirty="0"/>
              <a:t>th</a:t>
            </a:r>
            <a:r>
              <a:rPr lang="en-US" altLang="ko-KR" dirty="0"/>
              <a:t> focal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20D0909-36A7-4F09-B62A-203A6C205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749" y="1639842"/>
            <a:ext cx="5716585" cy="428743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7D88C93-C9D1-4BB9-A114-FE60F389F8EF}"/>
              </a:ext>
            </a:extLst>
          </p:cNvPr>
          <p:cNvSpPr txBox="1"/>
          <p:nvPr/>
        </p:nvSpPr>
        <p:spPr>
          <a:xfrm>
            <a:off x="8101466" y="5768038"/>
            <a:ext cx="297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27</a:t>
            </a:r>
            <a:r>
              <a:rPr lang="en-US" altLang="ko-KR" baseline="30000" dirty="0"/>
              <a:t>th</a:t>
            </a:r>
            <a:r>
              <a:rPr lang="en-US" altLang="ko-KR" dirty="0"/>
              <a:t> focal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929422-C60B-4482-A1F8-0EA4E1196767}"/>
              </a:ext>
            </a:extLst>
          </p:cNvPr>
          <p:cNvSpPr txBox="1"/>
          <p:nvPr/>
        </p:nvSpPr>
        <p:spPr>
          <a:xfrm>
            <a:off x="3607266" y="1149401"/>
            <a:ext cx="8043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모든 </a:t>
            </a:r>
            <a:r>
              <a:rPr lang="ko-KR" altLang="en-US" dirty="0" err="1"/>
              <a:t>포컬영역에서</a:t>
            </a:r>
            <a:r>
              <a:rPr lang="ko-KR" altLang="en-US" dirty="0"/>
              <a:t> 비슷하게 값이 </a:t>
            </a:r>
            <a:r>
              <a:rPr lang="ko-KR" altLang="en-US" dirty="0" err="1"/>
              <a:t>나오는것</a:t>
            </a:r>
            <a:r>
              <a:rPr lang="ko-KR" altLang="en-US" dirty="0"/>
              <a:t> 같다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프레임이 계속 진행되어도</a:t>
            </a:r>
            <a:r>
              <a:rPr lang="en-US" altLang="ko-KR" dirty="0"/>
              <a:t>, </a:t>
            </a:r>
            <a:r>
              <a:rPr lang="ko-KR" altLang="en-US" dirty="0"/>
              <a:t>물체가 가려져도 비슷한 결과가 </a:t>
            </a:r>
            <a:r>
              <a:rPr lang="ko-KR" altLang="en-US" dirty="0" err="1"/>
              <a:t>나오는것</a:t>
            </a:r>
            <a:r>
              <a:rPr lang="ko-KR" altLang="en-US" dirty="0"/>
              <a:t> 같다</a:t>
            </a:r>
          </a:p>
        </p:txBody>
      </p:sp>
    </p:spTree>
    <p:extLst>
      <p:ext uri="{BB962C8B-B14F-4D97-AF65-F5344CB8AC3E}">
        <p14:creationId xmlns:p14="http://schemas.microsoft.com/office/powerpoint/2010/main" val="3630611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245088-076D-45E7-B4F4-FA0AEC07A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AF130E78-46C6-4279-96FF-C78F3EFCF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791200" cy="4457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7EA26F-5F19-435C-8698-3A43AED140AB}"/>
              </a:ext>
            </a:extLst>
          </p:cNvPr>
          <p:cNvSpPr txBox="1"/>
          <p:nvPr/>
        </p:nvSpPr>
        <p:spPr>
          <a:xfrm>
            <a:off x="6859931" y="628413"/>
            <a:ext cx="45636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5</a:t>
            </a:r>
            <a:r>
              <a:rPr lang="ko-KR" altLang="en-US" dirty="0"/>
              <a:t>개의 </a:t>
            </a:r>
            <a:r>
              <a:rPr lang="ko-KR" altLang="en-US" dirty="0" err="1"/>
              <a:t>앵커별</a:t>
            </a:r>
            <a:r>
              <a:rPr lang="ko-KR" altLang="en-US" dirty="0"/>
              <a:t> </a:t>
            </a:r>
            <a:r>
              <a:rPr lang="ko-KR" altLang="en-US" dirty="0" err="1"/>
              <a:t>분산값</a:t>
            </a:r>
            <a:r>
              <a:rPr lang="ko-KR" altLang="en-US" dirty="0"/>
              <a:t> 측정결과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분산이 높다면 평균과 차이가 많이 난다는 뜻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어떤 곳에서 아주 높은 값이 </a:t>
            </a:r>
            <a:r>
              <a:rPr lang="ko-KR" altLang="en-US" dirty="0" err="1"/>
              <a:t>찍혀있다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즉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Best Score </a:t>
            </a:r>
            <a:r>
              <a:rPr lang="ko-KR" altLang="en-US" dirty="0"/>
              <a:t>값이 높게 나왔다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대체적으로 뒤쪽 세개의 앵커가 </a:t>
            </a:r>
            <a:r>
              <a:rPr lang="ko-KR" altLang="en-US" dirty="0" err="1"/>
              <a:t>트래킹이</a:t>
            </a:r>
            <a:r>
              <a:rPr lang="ko-KR" altLang="en-US" dirty="0"/>
              <a:t> 잘 </a:t>
            </a:r>
            <a:r>
              <a:rPr lang="ko-KR" altLang="en-US" dirty="0" err="1"/>
              <a:t>되는것</a:t>
            </a:r>
            <a:r>
              <a:rPr lang="ko-KR" altLang="en-US" dirty="0"/>
              <a:t> 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3" name="그림 12" descr="텍스트, 사람, 스크린샷, 서류이(가) 표시된 사진&#10;&#10;자동 생성된 설명">
            <a:extLst>
              <a:ext uri="{FF2B5EF4-FFF2-40B4-BE49-F238E27FC236}">
                <a16:creationId xmlns:a16="http://schemas.microsoft.com/office/drawing/2014/main" id="{CD4F0A59-7973-4799-A600-53C5F80A6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886" y="3921263"/>
            <a:ext cx="4923951" cy="241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006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92</Words>
  <Application>Microsoft Office PowerPoint</Application>
  <PresentationFormat>와이드스크린</PresentationFormat>
  <Paragraphs>30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Using VGG16  pretrained network</vt:lpstr>
      <vt:lpstr>구조</vt:lpstr>
      <vt:lpstr>결과</vt:lpstr>
      <vt:lpstr>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VGG16  pretrained network</dc:title>
  <dc:creator>이 준형</dc:creator>
  <cp:lastModifiedBy>이 준형</cp:lastModifiedBy>
  <cp:revision>2</cp:revision>
  <dcterms:created xsi:type="dcterms:W3CDTF">2021-08-26T02:37:07Z</dcterms:created>
  <dcterms:modified xsi:type="dcterms:W3CDTF">2021-08-26T04:04:06Z</dcterms:modified>
</cp:coreProperties>
</file>