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준형" userId="b9066bb877eab018" providerId="LiveId" clId="{07A38AF2-DDEA-432C-8569-83225ADF4BC8}"/>
    <pc:docChg chg="undo custSel modSld">
      <pc:chgData name="이 준형" userId="b9066bb877eab018" providerId="LiveId" clId="{07A38AF2-DDEA-432C-8569-83225ADF4BC8}" dt="2021-08-18T11:59:19.457" v="36" actId="478"/>
      <pc:docMkLst>
        <pc:docMk/>
      </pc:docMkLst>
      <pc:sldChg chg="addSp delSp modSp mod setBg addAnim delAnim">
        <pc:chgData name="이 준형" userId="b9066bb877eab018" providerId="LiveId" clId="{07A38AF2-DDEA-432C-8569-83225ADF4BC8}" dt="2021-08-18T11:58:43.344" v="33" actId="26606"/>
        <pc:sldMkLst>
          <pc:docMk/>
          <pc:sldMk cId="2407401903" sldId="256"/>
        </pc:sldMkLst>
        <pc:spChg chg="mod">
          <ac:chgData name="이 준형" userId="b9066bb877eab018" providerId="LiveId" clId="{07A38AF2-DDEA-432C-8569-83225ADF4BC8}" dt="2021-08-18T11:58:43.344" v="33" actId="26606"/>
          <ac:spMkLst>
            <pc:docMk/>
            <pc:sldMk cId="2407401903" sldId="256"/>
            <ac:spMk id="2" creationId="{E7DFD842-7A51-4556-B563-9ABBFB0DD25C}"/>
          </ac:spMkLst>
        </pc:spChg>
        <pc:spChg chg="mod">
          <ac:chgData name="이 준형" userId="b9066bb877eab018" providerId="LiveId" clId="{07A38AF2-DDEA-432C-8569-83225ADF4BC8}" dt="2021-08-18T11:58:37.200" v="29" actId="26606"/>
          <ac:spMkLst>
            <pc:docMk/>
            <pc:sldMk cId="2407401903" sldId="256"/>
            <ac:spMk id="3" creationId="{D9CF7D5A-0F08-468D-997E-71E585690A1C}"/>
          </ac:spMkLst>
        </pc:spChg>
        <pc:spChg chg="add del">
          <ac:chgData name="이 준형" userId="b9066bb877eab018" providerId="LiveId" clId="{07A38AF2-DDEA-432C-8569-83225ADF4BC8}" dt="2021-08-18T11:57:52.149" v="22" actId="26606"/>
          <ac:spMkLst>
            <pc:docMk/>
            <pc:sldMk cId="2407401903" sldId="256"/>
            <ac:spMk id="8" creationId="{943CAA20-3569-4189-9E48-239A229A86CA}"/>
          </ac:spMkLst>
        </pc:spChg>
        <pc:spChg chg="add del">
          <ac:chgData name="이 준형" userId="b9066bb877eab018" providerId="LiveId" clId="{07A38AF2-DDEA-432C-8569-83225ADF4BC8}" dt="2021-08-18T11:57:52.149" v="22" actId="26606"/>
          <ac:spMkLst>
            <pc:docMk/>
            <pc:sldMk cId="2407401903" sldId="256"/>
            <ac:spMk id="10" creationId="{DA542B6D-E775-4832-91DC-2D20F857813A}"/>
          </ac:spMkLst>
        </pc:spChg>
        <pc:spChg chg="add del">
          <ac:chgData name="이 준형" userId="b9066bb877eab018" providerId="LiveId" clId="{07A38AF2-DDEA-432C-8569-83225ADF4BC8}" dt="2021-08-18T11:57:53.249" v="24" actId="26606"/>
          <ac:spMkLst>
            <pc:docMk/>
            <pc:sldMk cId="2407401903" sldId="256"/>
            <ac:spMk id="12" creationId="{088D065B-39DA-4077-B9CF-E489CE4C0169}"/>
          </ac:spMkLst>
        </pc:spChg>
        <pc:spChg chg="add del">
          <ac:chgData name="이 준형" userId="b9066bb877eab018" providerId="LiveId" clId="{07A38AF2-DDEA-432C-8569-83225ADF4BC8}" dt="2021-08-18T11:57:53.249" v="24" actId="26606"/>
          <ac:spMkLst>
            <pc:docMk/>
            <pc:sldMk cId="2407401903" sldId="256"/>
            <ac:spMk id="13" creationId="{C27D7A02-907B-496F-BA7E-AA3780733CA7}"/>
          </ac:spMkLst>
        </pc:spChg>
        <pc:spChg chg="add del">
          <ac:chgData name="이 준형" userId="b9066bb877eab018" providerId="LiveId" clId="{07A38AF2-DDEA-432C-8569-83225ADF4BC8}" dt="2021-08-18T11:57:53.249" v="24" actId="26606"/>
          <ac:spMkLst>
            <pc:docMk/>
            <pc:sldMk cId="2407401903" sldId="256"/>
            <ac:spMk id="14" creationId="{0FBA5268-0AE7-4CAD-9537-D0EB09E76406}"/>
          </ac:spMkLst>
        </pc:spChg>
        <pc:spChg chg="add del">
          <ac:chgData name="이 준형" userId="b9066bb877eab018" providerId="LiveId" clId="{07A38AF2-DDEA-432C-8569-83225ADF4BC8}" dt="2021-08-18T11:58:43.344" v="33" actId="26606"/>
          <ac:spMkLst>
            <pc:docMk/>
            <pc:sldMk cId="2407401903" sldId="256"/>
            <ac:spMk id="16" creationId="{943CAA20-3569-4189-9E48-239A229A86CA}"/>
          </ac:spMkLst>
        </pc:spChg>
        <pc:spChg chg="add del">
          <ac:chgData name="이 준형" userId="b9066bb877eab018" providerId="LiveId" clId="{07A38AF2-DDEA-432C-8569-83225ADF4BC8}" dt="2021-08-18T11:58:43.344" v="33" actId="26606"/>
          <ac:spMkLst>
            <pc:docMk/>
            <pc:sldMk cId="2407401903" sldId="256"/>
            <ac:spMk id="17" creationId="{DA542B6D-E775-4832-91DC-2D20F857813A}"/>
          </ac:spMkLst>
        </pc:spChg>
        <pc:spChg chg="add del">
          <ac:chgData name="이 준형" userId="b9066bb877eab018" providerId="LiveId" clId="{07A38AF2-DDEA-432C-8569-83225ADF4BC8}" dt="2021-08-18T11:58:37.200" v="29" actId="26606"/>
          <ac:spMkLst>
            <pc:docMk/>
            <pc:sldMk cId="2407401903" sldId="256"/>
            <ac:spMk id="22" creationId="{B768BC45-6978-4563-AFFC-4378E82C53D8}"/>
          </ac:spMkLst>
        </pc:spChg>
        <pc:spChg chg="add del">
          <ac:chgData name="이 준형" userId="b9066bb877eab018" providerId="LiveId" clId="{07A38AF2-DDEA-432C-8569-83225ADF4BC8}" dt="2021-08-18T11:58:37.200" v="29" actId="26606"/>
          <ac:spMkLst>
            <pc:docMk/>
            <pc:sldMk cId="2407401903" sldId="256"/>
            <ac:spMk id="24" creationId="{A80A8067-64B4-47DF-9C4D-88D9ADEC21BB}"/>
          </ac:spMkLst>
        </pc:spChg>
        <pc:spChg chg="add del">
          <ac:chgData name="이 준형" userId="b9066bb877eab018" providerId="LiveId" clId="{07A38AF2-DDEA-432C-8569-83225ADF4BC8}" dt="2021-08-18T11:58:37.200" v="29" actId="26606"/>
          <ac:spMkLst>
            <pc:docMk/>
            <pc:sldMk cId="2407401903" sldId="256"/>
            <ac:spMk id="26" creationId="{9D1E2788-F6B5-40EE-A733-8187EB22BD13}"/>
          </ac:spMkLst>
        </pc:spChg>
        <pc:spChg chg="add del">
          <ac:chgData name="이 준형" userId="b9066bb877eab018" providerId="LiveId" clId="{07A38AF2-DDEA-432C-8569-83225ADF4BC8}" dt="2021-08-18T11:58:43.344" v="33" actId="26606"/>
          <ac:spMkLst>
            <pc:docMk/>
            <pc:sldMk cId="2407401903" sldId="256"/>
            <ac:spMk id="28" creationId="{943CAA20-3569-4189-9E48-239A229A86CA}"/>
          </ac:spMkLst>
        </pc:spChg>
        <pc:spChg chg="add del">
          <ac:chgData name="이 준형" userId="b9066bb877eab018" providerId="LiveId" clId="{07A38AF2-DDEA-432C-8569-83225ADF4BC8}" dt="2021-08-18T11:58:43.344" v="33" actId="26606"/>
          <ac:spMkLst>
            <pc:docMk/>
            <pc:sldMk cId="2407401903" sldId="256"/>
            <ac:spMk id="29" creationId="{DA542B6D-E775-4832-91DC-2D20F857813A}"/>
          </ac:spMkLst>
        </pc:spChg>
      </pc:sldChg>
      <pc:sldChg chg="addSp delSp modSp mod">
        <pc:chgData name="이 준형" userId="b9066bb877eab018" providerId="LiveId" clId="{07A38AF2-DDEA-432C-8569-83225ADF4BC8}" dt="2021-08-18T11:59:19.457" v="36" actId="478"/>
        <pc:sldMkLst>
          <pc:docMk/>
          <pc:sldMk cId="102682530" sldId="257"/>
        </pc:sldMkLst>
        <pc:spChg chg="mod">
          <ac:chgData name="이 준형" userId="b9066bb877eab018" providerId="LiveId" clId="{07A38AF2-DDEA-432C-8569-83225ADF4BC8}" dt="2021-08-18T11:39:14.489" v="2" actId="14100"/>
          <ac:spMkLst>
            <pc:docMk/>
            <pc:sldMk cId="102682530" sldId="257"/>
            <ac:spMk id="12" creationId="{5FBD1715-9091-4730-BBCC-83589868EF05}"/>
          </ac:spMkLst>
        </pc:spChg>
        <pc:picChg chg="del">
          <ac:chgData name="이 준형" userId="b9066bb877eab018" providerId="LiveId" clId="{07A38AF2-DDEA-432C-8569-83225ADF4BC8}" dt="2021-08-18T11:52:49.384" v="3" actId="478"/>
          <ac:picMkLst>
            <pc:docMk/>
            <pc:sldMk cId="102682530" sldId="257"/>
            <ac:picMk id="4" creationId="{6372719E-8814-4B04-A25E-A084E19A5030}"/>
          </ac:picMkLst>
        </pc:picChg>
        <pc:picChg chg="del">
          <ac:chgData name="이 준형" userId="b9066bb877eab018" providerId="LiveId" clId="{07A38AF2-DDEA-432C-8569-83225ADF4BC8}" dt="2021-08-18T11:52:50.243" v="4" actId="478"/>
          <ac:picMkLst>
            <pc:docMk/>
            <pc:sldMk cId="102682530" sldId="257"/>
            <ac:picMk id="5" creationId="{BC7E9D79-D996-450A-8CB5-6AE156535B7C}"/>
          </ac:picMkLst>
        </pc:picChg>
        <pc:picChg chg="add mod">
          <ac:chgData name="이 준형" userId="b9066bb877eab018" providerId="LiveId" clId="{07A38AF2-DDEA-432C-8569-83225ADF4BC8}" dt="2021-08-18T11:53:04.659" v="6" actId="1076"/>
          <ac:picMkLst>
            <pc:docMk/>
            <pc:sldMk cId="102682530" sldId="257"/>
            <ac:picMk id="9" creationId="{ABC999F6-A42E-4F8D-A326-C897C2697ADC}"/>
          </ac:picMkLst>
        </pc:picChg>
        <pc:picChg chg="add mod">
          <ac:chgData name="이 준형" userId="b9066bb877eab018" providerId="LiveId" clId="{07A38AF2-DDEA-432C-8569-83225ADF4BC8}" dt="2021-08-18T11:57:32.178" v="20" actId="1076"/>
          <ac:picMkLst>
            <pc:docMk/>
            <pc:sldMk cId="102682530" sldId="257"/>
            <ac:picMk id="11" creationId="{CD8A0E0D-0B48-40D4-B16E-771BF5B80C11}"/>
          </ac:picMkLst>
        </pc:picChg>
        <pc:picChg chg="add del mod">
          <ac:chgData name="이 준형" userId="b9066bb877eab018" providerId="LiveId" clId="{07A38AF2-DDEA-432C-8569-83225ADF4BC8}" dt="2021-08-18T11:59:19.457" v="36" actId="478"/>
          <ac:picMkLst>
            <pc:docMk/>
            <pc:sldMk cId="102682530" sldId="257"/>
            <ac:picMk id="14" creationId="{184F63B7-4E63-423C-9700-F849CA7CF672}"/>
          </ac:picMkLst>
        </pc:picChg>
      </pc:sldChg>
      <pc:sldChg chg="addSp delSp modSp mod">
        <pc:chgData name="이 준형" userId="b9066bb877eab018" providerId="LiveId" clId="{07A38AF2-DDEA-432C-8569-83225ADF4BC8}" dt="2021-08-18T11:57:08.136" v="18" actId="14100"/>
        <pc:sldMkLst>
          <pc:docMk/>
          <pc:sldMk cId="1225467837" sldId="262"/>
        </pc:sldMkLst>
        <pc:spChg chg="mod">
          <ac:chgData name="이 준형" userId="b9066bb877eab018" providerId="LiveId" clId="{07A38AF2-DDEA-432C-8569-83225ADF4BC8}" dt="2021-08-18T11:57:08.136" v="18" actId="14100"/>
          <ac:spMkLst>
            <pc:docMk/>
            <pc:sldMk cId="1225467837" sldId="262"/>
            <ac:spMk id="6" creationId="{8DACD5AA-8CDE-418F-83EC-3BFF93EF5046}"/>
          </ac:spMkLst>
        </pc:spChg>
        <pc:picChg chg="add mod">
          <ac:chgData name="이 준형" userId="b9066bb877eab018" providerId="LiveId" clId="{07A38AF2-DDEA-432C-8569-83225ADF4BC8}" dt="2021-08-18T11:57:05.603" v="17" actId="1076"/>
          <ac:picMkLst>
            <pc:docMk/>
            <pc:sldMk cId="1225467837" sldId="262"/>
            <ac:picMk id="4" creationId="{C33D45FF-BA7F-432E-A9BF-56B7E8DC42DD}"/>
          </ac:picMkLst>
        </pc:picChg>
        <pc:picChg chg="del">
          <ac:chgData name="이 준형" userId="b9066bb877eab018" providerId="LiveId" clId="{07A38AF2-DDEA-432C-8569-83225ADF4BC8}" dt="2021-08-18T11:53:21.252" v="11" actId="478"/>
          <ac:picMkLst>
            <pc:docMk/>
            <pc:sldMk cId="1225467837" sldId="262"/>
            <ac:picMk id="11" creationId="{51F999F6-C299-4078-AD00-4D66419760A4}"/>
          </ac:picMkLst>
        </pc:picChg>
        <pc:picChg chg="del">
          <ac:chgData name="이 준형" userId="b9066bb877eab018" providerId="LiveId" clId="{07A38AF2-DDEA-432C-8569-83225ADF4BC8}" dt="2021-08-18T11:53:22.354" v="12" actId="478"/>
          <ac:picMkLst>
            <pc:docMk/>
            <pc:sldMk cId="1225467837" sldId="262"/>
            <ac:picMk id="13" creationId="{F47D28DF-E163-47C1-89A8-6BF53F079F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A7514-053A-473A-AD26-1DC3EE1E7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B0CC64-3D66-45D1-AA32-F52713252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B3FE0-9C95-4E31-A4A6-98F19193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3292-A39D-49F6-8B83-EC17671F4A3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349CD-E8EB-4B7D-BDC4-51C8952A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4CBF3-F912-4466-8F60-6CA21568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2A40-1FB0-41A7-8808-A8C8F6277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8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842EB-0EA6-42F9-89BD-55340CAF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88DC4E-2328-40EE-897A-58FFF87BB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61E09-A143-4459-ABDC-F9CB9135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3292-A39D-49F6-8B83-EC17671F4A3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A06E1-AAA2-4959-802C-3BFDB27A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8D636-D70B-4BBA-B2E1-43C5738B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2A40-1FB0-41A7-8808-A8C8F6277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40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D48F2F-788D-4167-9830-746D279AC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6BC2E5-D342-489F-8C68-E4C9890EE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90D68-3F64-41D4-BA95-803E39A9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3292-A39D-49F6-8B83-EC17671F4A3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4A962-DBC5-42C7-AA78-A6CF7586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1CB48-78DA-48A4-86A5-487B518F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2A40-1FB0-41A7-8808-A8C8F6277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7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41E47-5FE4-49FD-997C-0ABEF5DD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C080E-0AE7-4D16-8DE7-1A1205ADA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C8174-BD86-40E4-A060-D988776A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3292-A39D-49F6-8B83-EC17671F4A3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A03B5-9568-4803-9B2E-F406D086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5EFE5-337F-4130-9267-BCDBBAF6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2A40-1FB0-41A7-8808-A8C8F6277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73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CF8F8-A8B7-4C13-9F4D-48EBC34C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71B9F-5D2A-4D9C-9618-494590091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5D0F0-018C-403B-B9CF-B355E31C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3292-A39D-49F6-8B83-EC17671F4A3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A6950-3B10-479A-8847-82A0D720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D3312-33CC-40B1-882C-46BA7534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2A40-1FB0-41A7-8808-A8C8F6277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5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3B913-581E-4277-9381-280FDBB1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2D1CF-13CD-4D2B-887A-9E95F881E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3E72D-5D73-4067-BE22-D3135F5D4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DEDFB-2540-4825-93EE-DC3F6521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3292-A39D-49F6-8B83-EC17671F4A3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BE1DB9-5F46-4499-9E48-3958754E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DE7F7-F555-438F-BA85-772FDD89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2A40-1FB0-41A7-8808-A8C8F6277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9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C8BAA-0980-460C-8B18-9E31AB82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51D16B-15E8-4938-8069-61175897F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9562AF-B3E2-4074-B1EC-1A513A211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139319-EF55-43BE-9B9A-D0F1722E0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7BFA67-9F21-493D-B5BC-1F5230A5C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62A731-8593-4395-89B6-FDC071EB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3292-A39D-49F6-8B83-EC17671F4A3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522E90-7598-4B51-A5C0-E5FF884D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A01B8F-1F52-4E10-B8DB-88C5861F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2A40-1FB0-41A7-8808-A8C8F6277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58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F1A37-A08D-4F50-9476-AA7E7EBEE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EE07F7-EFB5-4941-B12C-0A8A8C24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3292-A39D-49F6-8B83-EC17671F4A3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C8862F-325A-4133-8AB0-7F7864CA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447247-D059-4611-81AE-4A16CC3B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2A40-1FB0-41A7-8808-A8C8F6277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5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4E1DEC-1779-468B-92B2-90B5A787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3292-A39D-49F6-8B83-EC17671F4A3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D6F926-53DB-4A26-95C8-F1C9D34B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0A929C-7881-43B4-B4E1-7E51F4CD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2A40-1FB0-41A7-8808-A8C8F6277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1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33107-FEEA-4E29-B070-998072C7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56089-539E-4C81-9EE5-091F68C8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EBD169-D41B-4B88-97DB-280E946A3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86B69C-4318-49A8-A4BE-037711D9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3292-A39D-49F6-8B83-EC17671F4A3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AA7E9E-2894-47DC-A484-0FA8CA11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C7869C-2343-43C8-A02E-90DDF248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2A40-1FB0-41A7-8808-A8C8F6277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0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0A5DF-5B94-49B7-8C0C-39C42719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63A61D-914A-4082-AE03-38F9BFF97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7FCEF-D9B5-47AE-A6D5-ED5BB49C6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C6DD3-DAF5-427C-86DB-8BA98845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3292-A39D-49F6-8B83-EC17671F4A3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14402-E517-4992-8809-8AE7E9AE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435A9-5A61-4F52-A0F7-63050E1E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2A40-1FB0-41A7-8808-A8C8F6277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7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6B80BA-1C1E-4CDC-B128-0A6DEC2D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E445BF-597E-4034-A804-904C2FFEC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92BC0-F5C6-4C62-BEDB-55004AA12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fld id="{17DA3292-A39D-49F6-8B83-EC17671F4A32}" type="datetimeFigureOut">
              <a:rPr lang="ko-KR" altLang="en-US" smtClean="0"/>
              <a:pPr/>
              <a:t>2021-08-18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00E95-6667-4726-9BDE-CF0298522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6E2A9-8128-41AC-A74C-E0E9A7EDC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fld id="{F2392A40-1FB0-41A7-8808-A8C8F62772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46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DFD842-7A51-4556-B563-9ABBFB0DD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6600" dirty="0" err="1"/>
              <a:t>SiamRPN</a:t>
            </a:r>
            <a:r>
              <a:rPr lang="en-US" altLang="ko-KR" sz="6600" dirty="0"/>
              <a:t>++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CF7D5A-0F08-468D-997E-71E585690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2021.08.19</a:t>
            </a:r>
          </a:p>
          <a:p>
            <a:pPr algn="l"/>
            <a:r>
              <a:rPr lang="ko-KR" altLang="en-US"/>
              <a:t>이준형</a:t>
            </a:r>
            <a:endParaRPr lang="en-US" altLang="ko-KR"/>
          </a:p>
          <a:p>
            <a:pPr algn="l"/>
            <a:endParaRPr lang="ko-KR" altLang="en-US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0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566C8-FDAF-43EA-A333-A0731E18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pc="-300" dirty="0"/>
              <a:t>1. </a:t>
            </a:r>
            <a:r>
              <a:rPr lang="ko-KR" altLang="en-US" sz="3200" b="1" u="sng" spc="-300" dirty="0"/>
              <a:t>속도</a:t>
            </a:r>
            <a:r>
              <a:rPr lang="ko-KR" altLang="en-US" sz="3200" spc="-300" dirty="0"/>
              <a:t> 기반 알고리즘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39CA5-55E7-445F-8E35-5B171BE49919}"/>
              </a:ext>
            </a:extLst>
          </p:cNvPr>
          <p:cNvSpPr txBox="1"/>
          <p:nvPr/>
        </p:nvSpPr>
        <p:spPr>
          <a:xfrm>
            <a:off x="947956" y="4706224"/>
            <a:ext cx="10872132" cy="189135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객체의 중심점을 프레임별로 위치를 체크한다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중심점의 좌표를 통해 거리를 파악한다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거리를 비교하여 물체의 이동거리를 판단하여 이동한 거리가 줄어들면 한 프레임 건너뛰고 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트래킹을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시도한다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***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객체가 가려지는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(</a:t>
            </a:r>
            <a:r>
              <a:rPr lang="en-US" altLang="ko-KR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Occulsion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)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문제가 발생하면 객체를 잃어버리는 이슈 발생한다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.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***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-&gt;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연속으로 프레임을 건너뛰었다면 전체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Focal plane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영역 재 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트래킹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한다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.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92169-C0F5-4CA4-B866-59DD1708728D}"/>
              </a:ext>
            </a:extLst>
          </p:cNvPr>
          <p:cNvSpPr txBox="1"/>
          <p:nvPr/>
        </p:nvSpPr>
        <p:spPr>
          <a:xfrm>
            <a:off x="8509286" y="4402451"/>
            <a:ext cx="2613036" cy="4140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Best Score &gt;= 0.5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일 때만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26D7218-5A57-4683-B437-CB4F5D0D6931}"/>
              </a:ext>
            </a:extLst>
          </p:cNvPr>
          <p:cNvCxnSpPr>
            <a:cxnSpLocks/>
          </p:cNvCxnSpPr>
          <p:nvPr/>
        </p:nvCxnSpPr>
        <p:spPr>
          <a:xfrm flipH="1">
            <a:off x="8808098" y="4816475"/>
            <a:ext cx="1007706" cy="679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BD1715-9091-4730-BBCC-83589868EF05}"/>
              </a:ext>
            </a:extLst>
          </p:cNvPr>
          <p:cNvSpPr/>
          <p:nvPr/>
        </p:nvSpPr>
        <p:spPr>
          <a:xfrm>
            <a:off x="7693572" y="5495731"/>
            <a:ext cx="1818290" cy="32657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C999F6-A42E-4F8D-A326-C897C2697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0670"/>
            <a:ext cx="6076950" cy="29718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D8A0E0D-0B48-40D4-B16E-771BF5B80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595" y="2468926"/>
            <a:ext cx="3696283" cy="72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730E4-46F0-4983-9507-CD7D5D6E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pc="-300" dirty="0"/>
              <a:t>2. Focal plane </a:t>
            </a:r>
            <a:r>
              <a:rPr lang="ko-KR" altLang="en-US" sz="3200" spc="-300" dirty="0"/>
              <a:t>영역 늘리는 방식 </a:t>
            </a:r>
            <a:r>
              <a:rPr lang="en-US" altLang="ko-KR" sz="3200" spc="-300" dirty="0"/>
              <a:t>- </a:t>
            </a:r>
            <a:r>
              <a:rPr lang="en-US" altLang="ko-KR" sz="3200" b="1" u="sng" spc="-300" dirty="0"/>
              <a:t>Best</a:t>
            </a:r>
            <a:r>
              <a:rPr lang="ko-KR" altLang="en-US" sz="3200" b="1" u="sng" spc="-300" dirty="0"/>
              <a:t> </a:t>
            </a:r>
            <a:r>
              <a:rPr lang="en-US" altLang="ko-KR" sz="3200" b="1" u="sng" spc="-300" dirty="0"/>
              <a:t>Score </a:t>
            </a:r>
            <a:r>
              <a:rPr lang="ko-KR" altLang="en-US" sz="3200" spc="-300" dirty="0"/>
              <a:t>값에 따라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5C2DC-7A2F-461F-A5AB-512EC632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기존 방식</a:t>
            </a:r>
            <a:r>
              <a:rPr lang="en-US" altLang="ko-KR" sz="2000" dirty="0"/>
              <a:t>:</a:t>
            </a:r>
            <a:r>
              <a:rPr lang="ko-KR" altLang="en-US" sz="2000" dirty="0"/>
              <a:t> 현재 </a:t>
            </a:r>
            <a:r>
              <a:rPr lang="en-US" altLang="ko-KR" sz="2000" dirty="0"/>
              <a:t>current target </a:t>
            </a:r>
            <a:r>
              <a:rPr lang="ko-KR" altLang="en-US" sz="2000" dirty="0"/>
              <a:t>에서 </a:t>
            </a:r>
            <a:r>
              <a:rPr lang="en-US" altLang="ko-KR" sz="2000" dirty="0"/>
              <a:t>-3 ~ +3 </a:t>
            </a:r>
            <a:r>
              <a:rPr lang="ko-KR" altLang="en-US" sz="2000" dirty="0"/>
              <a:t>만큼만 </a:t>
            </a:r>
            <a:r>
              <a:rPr lang="en-US" altLang="ko-KR" sz="2000" dirty="0"/>
              <a:t>Focal plane</a:t>
            </a:r>
            <a:r>
              <a:rPr lang="ko-KR" altLang="en-US" sz="2000" dirty="0"/>
              <a:t> 영역을 </a:t>
            </a:r>
            <a:r>
              <a:rPr lang="ko-KR" altLang="en-US" sz="2000" dirty="0" err="1"/>
              <a:t>트래킹한다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트래킹한</a:t>
            </a:r>
            <a:r>
              <a:rPr lang="ko-KR" altLang="en-US" sz="2000" dirty="0"/>
              <a:t> 결과의 </a:t>
            </a:r>
            <a:r>
              <a:rPr lang="en-US" altLang="ko-KR" sz="2000" dirty="0"/>
              <a:t>Best Score </a:t>
            </a:r>
            <a:r>
              <a:rPr lang="ko-KR" altLang="en-US" sz="2000" dirty="0"/>
              <a:t>값에 따라서 </a:t>
            </a:r>
            <a:r>
              <a:rPr lang="en-US" altLang="ko-KR" sz="2000" dirty="0"/>
              <a:t>Focal plane</a:t>
            </a:r>
            <a:r>
              <a:rPr lang="ko-KR" altLang="en-US" sz="2000" dirty="0"/>
              <a:t> 영역을 늘려봤다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Best Score &gt;= 0.8: </a:t>
            </a:r>
            <a:r>
              <a:rPr lang="en-US" altLang="ko-KR" sz="2000" dirty="0">
                <a:solidFill>
                  <a:schemeClr val="accent1"/>
                </a:solidFill>
              </a:rPr>
              <a:t>-3 ~ +3 </a:t>
            </a:r>
            <a:r>
              <a:rPr lang="en-US" altLang="ko-KR" sz="2000" dirty="0"/>
              <a:t>Focal plane</a:t>
            </a:r>
            <a:r>
              <a:rPr lang="ko-KR" altLang="en-US" sz="2000" dirty="0"/>
              <a:t> 영역 설정 </a:t>
            </a:r>
            <a:r>
              <a:rPr lang="en-US" altLang="ko-KR" sz="2000" dirty="0"/>
              <a:t>(</a:t>
            </a:r>
            <a:r>
              <a:rPr lang="ko-KR" altLang="en-US" sz="2000" dirty="0"/>
              <a:t>기존과 동일</a:t>
            </a:r>
            <a:r>
              <a:rPr lang="en-US" altLang="ko-KR" sz="20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0.2 &lt;= Best Score &lt;= 0.8: </a:t>
            </a:r>
            <a:r>
              <a:rPr lang="en-US" altLang="ko-KR" sz="2000" dirty="0">
                <a:solidFill>
                  <a:schemeClr val="accent1"/>
                </a:solidFill>
              </a:rPr>
              <a:t>-5 ~ +5 </a:t>
            </a:r>
            <a:r>
              <a:rPr lang="en-US" altLang="ko-KR" sz="2000" dirty="0"/>
              <a:t>Focal plane</a:t>
            </a:r>
            <a:r>
              <a:rPr lang="ko-KR" altLang="en-US" sz="2000" dirty="0"/>
              <a:t> 영역 설정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Best Score &lt;= 0.2: </a:t>
            </a:r>
            <a:r>
              <a:rPr lang="en-US" altLang="ko-KR" sz="2000" dirty="0">
                <a:solidFill>
                  <a:schemeClr val="accent1"/>
                </a:solidFill>
              </a:rPr>
              <a:t>-7 ~ +7 </a:t>
            </a:r>
            <a:r>
              <a:rPr lang="en-US" altLang="ko-KR" sz="2000" dirty="0"/>
              <a:t>Focal plane</a:t>
            </a:r>
            <a:r>
              <a:rPr lang="ko-KR" altLang="en-US" sz="2000" dirty="0"/>
              <a:t> 영역 설정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영역을 늘린다고 해서 성능이 </a:t>
            </a:r>
            <a:r>
              <a:rPr lang="ko-KR" altLang="en-US" sz="2000" dirty="0" err="1"/>
              <a:t>좋아지는건</a:t>
            </a:r>
            <a:r>
              <a:rPr lang="ko-KR" altLang="en-US" sz="2000" dirty="0"/>
              <a:t> 아니다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kern="100" dirty="0">
                <a:cs typeface="Times New Roman" panose="02020603050405020304" pitchFamily="18" charset="0"/>
              </a:rPr>
              <a:t>현재 사용은 안하고</a:t>
            </a:r>
            <a:r>
              <a:rPr lang="en-US" altLang="ko-KR" sz="2000" kern="100" dirty="0">
                <a:cs typeface="Times New Roman" panose="02020603050405020304" pitchFamily="18" charset="0"/>
              </a:rPr>
              <a:t>, </a:t>
            </a:r>
            <a:r>
              <a:rPr lang="ko-KR" altLang="en-US" sz="2000" kern="100" dirty="0">
                <a:cs typeface="Times New Roman" panose="02020603050405020304" pitchFamily="18" charset="0"/>
              </a:rPr>
              <a:t>대신 </a:t>
            </a:r>
            <a:r>
              <a:rPr lang="ko-KR" altLang="en-US" sz="2000" u="sng" kern="100" dirty="0">
                <a:cs typeface="Times New Roman" panose="02020603050405020304" pitchFamily="18" charset="0"/>
              </a:rPr>
              <a:t>선명도 반영</a:t>
            </a:r>
            <a:r>
              <a:rPr lang="ko-KR" altLang="en-US" sz="2000" kern="100" dirty="0">
                <a:cs typeface="Times New Roman" panose="02020603050405020304" pitchFamily="18" charset="0"/>
              </a:rPr>
              <a:t> 방법을 사용해보기로 결정하였다</a:t>
            </a:r>
            <a:r>
              <a:rPr lang="en-US" altLang="ko-KR" sz="2000" kern="100" dirty="0"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2489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730E4-46F0-4983-9507-CD7D5D6E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pc="-300" dirty="0"/>
              <a:t>3. Focal plane</a:t>
            </a:r>
            <a:r>
              <a:rPr lang="ko-KR" altLang="en-US" sz="3200" spc="-300" dirty="0"/>
              <a:t> 영역 늘리는 방식 </a:t>
            </a:r>
            <a:r>
              <a:rPr lang="en-US" altLang="ko-KR" sz="3200" spc="-300" dirty="0"/>
              <a:t>– </a:t>
            </a:r>
            <a:r>
              <a:rPr lang="ko-KR" altLang="en-US" sz="3200" b="1" u="sng" spc="-300" dirty="0"/>
              <a:t>선명도</a:t>
            </a:r>
            <a:r>
              <a:rPr lang="ko-KR" altLang="en-US" sz="3200" spc="-300" dirty="0"/>
              <a:t> 반영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756DE0-A1C2-4BCF-9CBF-3B951EFFE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3" y="1569036"/>
            <a:ext cx="10095061" cy="2879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D1548B-AB8F-4F67-802D-1E395D5EB843}"/>
              </a:ext>
            </a:extLst>
          </p:cNvPr>
          <p:cNvSpPr txBox="1"/>
          <p:nvPr/>
        </p:nvSpPr>
        <p:spPr>
          <a:xfrm>
            <a:off x="916868" y="4237981"/>
            <a:ext cx="10358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-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niqe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모듈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의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shapness1 function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사용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-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왼쪽부터 차례로 선명도 값이 높은 순서이다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.</a:t>
            </a:r>
          </a:p>
          <a:p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-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트래커의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중심점을 기준으로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(255, 255)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사이즈로 잘랐을 때의 선명도 계산 결과이다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.</a:t>
            </a:r>
          </a:p>
          <a:p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-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선명도 계산 결과 리스트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: [(24, 3.6280), (23, 3.3308), (31, 3.1326), (25, 3.0159), (32, 2.9065)]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57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730E4-46F0-4983-9507-CD7D5D6E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pc="-300" dirty="0"/>
              <a:t>3. Focal plane</a:t>
            </a:r>
            <a:r>
              <a:rPr lang="ko-KR" altLang="en-US" sz="3200" spc="-300" dirty="0"/>
              <a:t> 영역 늘리는 방식 </a:t>
            </a:r>
            <a:r>
              <a:rPr lang="en-US" altLang="ko-KR" sz="3200" spc="-300" dirty="0"/>
              <a:t>– </a:t>
            </a:r>
            <a:r>
              <a:rPr lang="ko-KR" altLang="en-US" sz="3200" b="1" u="sng" spc="-300" dirty="0"/>
              <a:t>선명도</a:t>
            </a:r>
            <a:r>
              <a:rPr lang="ko-KR" altLang="en-US" sz="3200" spc="-300" dirty="0"/>
              <a:t> 반영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5C2DC-7A2F-461F-A5AB-512EC632C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825625"/>
            <a:ext cx="10842171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300" dirty="0"/>
              <a:t>Focal plane</a:t>
            </a:r>
            <a:r>
              <a:rPr lang="ko-KR" altLang="en-US" sz="2300" dirty="0"/>
              <a:t> 영역의 선명도 값을 계산한다</a:t>
            </a:r>
            <a:r>
              <a:rPr lang="en-US" altLang="ko-KR" sz="23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300" dirty="0"/>
              <a:t>다음 프레임의 모든 </a:t>
            </a:r>
            <a:r>
              <a:rPr lang="en-US" altLang="ko-KR" sz="2300" dirty="0"/>
              <a:t>Focal plane </a:t>
            </a:r>
            <a:r>
              <a:rPr lang="ko-KR" altLang="en-US" sz="2300" dirty="0"/>
              <a:t>영역의 선명도 값을 계산하고 높게 나타난 </a:t>
            </a:r>
            <a:r>
              <a:rPr lang="en-US" altLang="ko-KR" sz="2300" dirty="0"/>
              <a:t>Focal</a:t>
            </a:r>
            <a:r>
              <a:rPr lang="ko-KR" altLang="en-US" sz="2300" dirty="0"/>
              <a:t> 인덱스 근처의 영역을 추가한다 </a:t>
            </a:r>
            <a:r>
              <a:rPr lang="en-US" altLang="ko-KR" sz="23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2300" dirty="0" err="1"/>
              <a:t>트래커의</a:t>
            </a:r>
            <a:r>
              <a:rPr lang="ko-KR" altLang="en-US" sz="2300" dirty="0"/>
              <a:t> 중심점을 기준으로 </a:t>
            </a:r>
            <a:r>
              <a:rPr lang="en-US" altLang="ko-KR" sz="2300" b="1" dirty="0"/>
              <a:t>(255, 255)</a:t>
            </a:r>
            <a:r>
              <a:rPr lang="en-US" altLang="ko-KR" sz="2300" dirty="0"/>
              <a:t> </a:t>
            </a:r>
            <a:r>
              <a:rPr lang="ko-KR" altLang="en-US" sz="2300" dirty="0"/>
              <a:t>영역을 기준으로 선명도를 계산한다</a:t>
            </a:r>
            <a:r>
              <a:rPr lang="en-US" altLang="ko-KR" sz="23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300" kern="100" dirty="0">
                <a:cs typeface="Times New Roman" panose="02020603050405020304" pitchFamily="18" charset="0"/>
              </a:rPr>
              <a:t>Ex)</a:t>
            </a:r>
            <a:r>
              <a:rPr lang="ko-KR" altLang="en-US" sz="2300" kern="100" dirty="0">
                <a:cs typeface="Times New Roman" panose="02020603050405020304" pitchFamily="18" charset="0"/>
              </a:rPr>
              <a:t> 선명도 반영 결과 리스트</a:t>
            </a:r>
            <a:r>
              <a:rPr lang="en-US" altLang="ko-KR" sz="2300" kern="100" dirty="0">
                <a:cs typeface="Times New Roman" panose="02020603050405020304" pitchFamily="18" charset="0"/>
              </a:rPr>
              <a:t>(</a:t>
            </a:r>
            <a:r>
              <a:rPr lang="ko-KR" altLang="en-US" sz="2300" kern="100" dirty="0">
                <a:cs typeface="Times New Roman" panose="02020603050405020304" pitchFamily="18" charset="0"/>
              </a:rPr>
              <a:t>내림차순</a:t>
            </a:r>
            <a:r>
              <a:rPr lang="en-US" altLang="ko-KR" sz="2300" kern="100" dirty="0">
                <a:cs typeface="Times New Roman" panose="02020603050405020304" pitchFamily="18" charset="0"/>
              </a:rPr>
              <a:t>):</a:t>
            </a:r>
            <a:r>
              <a:rPr lang="ko-KR" altLang="en-US" sz="2300" kern="100" dirty="0">
                <a:cs typeface="Times New Roman" panose="02020603050405020304" pitchFamily="18" charset="0"/>
              </a:rPr>
              <a:t> </a:t>
            </a:r>
            <a:r>
              <a:rPr lang="en-US" altLang="ko-KR" sz="2300" kern="100" dirty="0">
                <a:effectLst/>
                <a:cs typeface="Times New Roman" panose="02020603050405020304" pitchFamily="18" charset="0"/>
              </a:rPr>
              <a:t>[16, 24, 47] -&gt; [16</a:t>
            </a:r>
            <a:r>
              <a:rPr lang="en-US" altLang="ko-KR" sz="2300" kern="10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-3</a:t>
            </a:r>
            <a:r>
              <a:rPr lang="en-US" altLang="ko-KR" sz="2300" kern="100" dirty="0">
                <a:effectLst/>
                <a:cs typeface="Times New Roman" panose="02020603050405020304" pitchFamily="18" charset="0"/>
              </a:rPr>
              <a:t> ~16</a:t>
            </a:r>
            <a:r>
              <a:rPr lang="en-US" altLang="ko-KR" sz="2300" kern="10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+3</a:t>
            </a:r>
            <a:r>
              <a:rPr lang="en-US" altLang="ko-KR" sz="2300" kern="100" dirty="0">
                <a:effectLst/>
                <a:cs typeface="Times New Roman" panose="02020603050405020304" pitchFamily="18" charset="0"/>
              </a:rPr>
              <a:t> , 24</a:t>
            </a:r>
            <a:r>
              <a:rPr lang="en-US" altLang="ko-KR" sz="2300" kern="10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-2</a:t>
            </a:r>
            <a:r>
              <a:rPr lang="en-US" altLang="ko-KR" sz="2300" kern="100" dirty="0">
                <a:effectLst/>
                <a:cs typeface="Times New Roman" panose="02020603050405020304" pitchFamily="18" charset="0"/>
              </a:rPr>
              <a:t> ~ 24</a:t>
            </a:r>
            <a:r>
              <a:rPr lang="en-US" altLang="ko-KR" sz="2300" kern="10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+2</a:t>
            </a:r>
            <a:r>
              <a:rPr lang="en-US" altLang="ko-KR" sz="2300" kern="100" dirty="0">
                <a:effectLst/>
                <a:cs typeface="Times New Roman" panose="02020603050405020304" pitchFamily="18" charset="0"/>
              </a:rPr>
              <a:t>, 47</a:t>
            </a:r>
            <a:r>
              <a:rPr lang="en-US" altLang="ko-KR" sz="2300" kern="10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-1</a:t>
            </a:r>
            <a:r>
              <a:rPr lang="en-US" altLang="ko-KR" sz="2300" kern="100" dirty="0">
                <a:effectLst/>
                <a:cs typeface="Times New Roman" panose="02020603050405020304" pitchFamily="18" charset="0"/>
              </a:rPr>
              <a:t> ~ 47</a:t>
            </a:r>
            <a:r>
              <a:rPr lang="en-US" altLang="ko-KR" sz="2300" kern="100" dirty="0">
                <a:solidFill>
                  <a:schemeClr val="accent1"/>
                </a:solidFill>
                <a:effectLst/>
                <a:cs typeface="Times New Roman" panose="02020603050405020304" pitchFamily="18" charset="0"/>
              </a:rPr>
              <a:t>+1</a:t>
            </a:r>
            <a:r>
              <a:rPr lang="en-US" altLang="ko-KR" sz="2300" kern="100" dirty="0">
                <a:effectLst/>
                <a:cs typeface="Times New Roman" panose="02020603050405020304" pitchFamily="18" charset="0"/>
              </a:rPr>
              <a:t>]</a:t>
            </a:r>
            <a:endParaRPr lang="ko-KR" altLang="ko-KR" sz="2300" kern="100" dirty="0">
              <a:effectLst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US" altLang="ko-KR" sz="2300" kern="100" dirty="0">
                <a:effectLst/>
                <a:cs typeface="Times New Roman" panose="02020603050405020304" pitchFamily="18" charset="0"/>
              </a:rPr>
              <a:t>[13, 14, 15, 16, 17, 18, 19, 22, 23, 24, 25, 26, 26, 46, 47, 48] </a:t>
            </a:r>
            <a:r>
              <a:rPr lang="ko-KR" altLang="ko-KR" sz="2300" kern="100" dirty="0">
                <a:effectLst/>
                <a:cs typeface="Times New Roman" panose="02020603050405020304" pitchFamily="18" charset="0"/>
              </a:rPr>
              <a:t>이 </a:t>
            </a:r>
            <a:r>
              <a:rPr lang="en-US" altLang="ko-KR" sz="2300" kern="100" dirty="0">
                <a:effectLst/>
                <a:cs typeface="Times New Roman" panose="02020603050405020304" pitchFamily="18" charset="0"/>
              </a:rPr>
              <a:t>Focal plane </a:t>
            </a:r>
            <a:r>
              <a:rPr lang="ko-KR" altLang="ko-KR" sz="2300" kern="100" dirty="0">
                <a:effectLst/>
                <a:cs typeface="Times New Roman" panose="02020603050405020304" pitchFamily="18" charset="0"/>
              </a:rPr>
              <a:t>영역으로 다음 프레임에서 탐색</a:t>
            </a:r>
            <a:r>
              <a:rPr lang="ko-KR" altLang="en-US" sz="2300" kern="100" dirty="0">
                <a:effectLst/>
                <a:cs typeface="Times New Roman" panose="02020603050405020304" pitchFamily="18" charset="0"/>
              </a:rPr>
              <a:t>한다</a:t>
            </a:r>
            <a:r>
              <a:rPr lang="en-US" altLang="ko-KR" sz="2300" kern="100" dirty="0">
                <a:effectLst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ko-KR" altLang="en-US" sz="2300" kern="100" dirty="0">
                <a:cs typeface="Times New Roman" panose="02020603050405020304" pitchFamily="18" charset="0"/>
              </a:rPr>
              <a:t>결과</a:t>
            </a:r>
            <a:r>
              <a:rPr lang="en-US" altLang="ko-KR" sz="2300" kern="100" dirty="0">
                <a:cs typeface="Times New Roman" panose="02020603050405020304" pitchFamily="18" charset="0"/>
              </a:rPr>
              <a:t>: </a:t>
            </a:r>
            <a:r>
              <a:rPr lang="ko-KR" altLang="en-US" sz="2300" kern="100" dirty="0">
                <a:cs typeface="Times New Roman" panose="02020603050405020304" pitchFamily="18" charset="0"/>
              </a:rPr>
              <a:t>괜찮아 보이는데 객체가 </a:t>
            </a:r>
            <a:r>
              <a:rPr lang="ko-KR" altLang="en-US" sz="2300" kern="100" dirty="0" err="1">
                <a:cs typeface="Times New Roman" panose="02020603050405020304" pitchFamily="18" charset="0"/>
              </a:rPr>
              <a:t>가려졌을때</a:t>
            </a:r>
            <a:r>
              <a:rPr lang="ko-KR" altLang="en-US" sz="2300" kern="100" dirty="0">
                <a:cs typeface="Times New Roman" panose="02020603050405020304" pitchFamily="18" charset="0"/>
              </a:rPr>
              <a:t> </a:t>
            </a:r>
            <a:r>
              <a:rPr lang="en-US" altLang="ko-KR" sz="2300" kern="100" dirty="0">
                <a:cs typeface="Times New Roman" panose="02020603050405020304" pitchFamily="18" charset="0"/>
              </a:rPr>
              <a:t>(</a:t>
            </a:r>
            <a:r>
              <a:rPr lang="en-US" altLang="ko-KR" sz="2300" kern="100" dirty="0" err="1">
                <a:cs typeface="Times New Roman" panose="02020603050405020304" pitchFamily="18" charset="0"/>
              </a:rPr>
              <a:t>Occulsion</a:t>
            </a:r>
            <a:r>
              <a:rPr lang="en-US" altLang="ko-KR" sz="2300" kern="100" dirty="0">
                <a:cs typeface="Times New Roman" panose="02020603050405020304" pitchFamily="18" charset="0"/>
              </a:rPr>
              <a:t> </a:t>
            </a:r>
            <a:r>
              <a:rPr lang="ko-KR" altLang="en-US" sz="2300" kern="100" dirty="0">
                <a:cs typeface="Times New Roman" panose="02020603050405020304" pitchFamily="18" charset="0"/>
              </a:rPr>
              <a:t>문제</a:t>
            </a:r>
            <a:r>
              <a:rPr lang="en-US" altLang="ko-KR" sz="2300" kern="100" dirty="0">
                <a:cs typeface="Times New Roman" panose="02020603050405020304" pitchFamily="18" charset="0"/>
              </a:rPr>
              <a:t>) + </a:t>
            </a:r>
            <a:r>
              <a:rPr lang="ko-KR" altLang="en-US" sz="2300" kern="100" dirty="0" err="1">
                <a:cs typeface="Times New Roman" panose="02020603050405020304" pitchFamily="18" charset="0"/>
              </a:rPr>
              <a:t>트래커가</a:t>
            </a:r>
            <a:r>
              <a:rPr lang="ko-KR" altLang="en-US" sz="2300" kern="100" dirty="0">
                <a:cs typeface="Times New Roman" panose="02020603050405020304" pitchFamily="18" charset="0"/>
              </a:rPr>
              <a:t> 객체를 </a:t>
            </a:r>
            <a:r>
              <a:rPr lang="ko-KR" altLang="en-US" sz="2300" kern="100" dirty="0" err="1">
                <a:cs typeface="Times New Roman" panose="02020603050405020304" pitchFamily="18" charset="0"/>
              </a:rPr>
              <a:t>잃어버렸을때의</a:t>
            </a:r>
            <a:r>
              <a:rPr lang="ko-KR" altLang="en-US" sz="2300" kern="100" dirty="0">
                <a:cs typeface="Times New Roman" panose="02020603050405020304" pitchFamily="18" charset="0"/>
              </a:rPr>
              <a:t> 선명도 반영 결과가 신뢰성이 </a:t>
            </a:r>
            <a:r>
              <a:rPr lang="ko-KR" altLang="en-US" sz="2300" kern="100" dirty="0" err="1">
                <a:cs typeface="Times New Roman" panose="02020603050405020304" pitchFamily="18" charset="0"/>
              </a:rPr>
              <a:t>높아보이지는</a:t>
            </a:r>
            <a:r>
              <a:rPr lang="ko-KR" altLang="en-US" sz="2300" kern="100" dirty="0">
                <a:cs typeface="Times New Roman" panose="02020603050405020304" pitchFamily="18" charset="0"/>
              </a:rPr>
              <a:t> 않는다</a:t>
            </a:r>
            <a:r>
              <a:rPr lang="en-US" altLang="ko-KR" sz="2300" kern="100" dirty="0">
                <a:cs typeface="Times New Roman" panose="02020603050405020304" pitchFamily="18" charset="0"/>
              </a:rPr>
              <a:t>.</a:t>
            </a:r>
          </a:p>
          <a:p>
            <a:pPr marL="0" lvl="0" indent="0" algn="just" latinLnBrk="1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altLang="ko-KR" sz="2300" kern="100" dirty="0">
                <a:cs typeface="Times New Roman" panose="02020603050405020304" pitchFamily="18" charset="0"/>
              </a:rPr>
              <a:t>+ </a:t>
            </a:r>
            <a:r>
              <a:rPr lang="ko-KR" altLang="en-US" sz="2300" kern="100" dirty="0">
                <a:cs typeface="Times New Roman" panose="02020603050405020304" pitchFamily="18" charset="0"/>
              </a:rPr>
              <a:t>전체 영역의 선명도를 계산하는데 시간이 소요된다</a:t>
            </a:r>
            <a:r>
              <a:rPr lang="en-US" altLang="ko-KR" sz="2300" kern="100" dirty="0">
                <a:cs typeface="Times New Roman" panose="02020603050405020304" pitchFamily="18" charset="0"/>
              </a:rPr>
              <a:t>.</a:t>
            </a:r>
            <a:endParaRPr lang="ko-KR" altLang="ko-KR" sz="2300" kern="100" dirty="0">
              <a:effectLst/>
              <a:cs typeface="Times New Roman" panose="02020603050405020304" pitchFamily="18" charset="0"/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784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730E4-46F0-4983-9507-CD7D5D6E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pc="-300" dirty="0"/>
              <a:t>4. </a:t>
            </a:r>
            <a:r>
              <a:rPr lang="ko-KR" altLang="en-US" sz="3200" spc="-300" dirty="0"/>
              <a:t>객체의 </a:t>
            </a:r>
            <a:r>
              <a:rPr lang="ko-KR" altLang="en-US" sz="3200" b="1" u="sng" spc="-300" dirty="0"/>
              <a:t>이동방향</a:t>
            </a:r>
            <a:r>
              <a:rPr lang="ko-KR" altLang="en-US" sz="3200" spc="-300" dirty="0"/>
              <a:t>을 예측하는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ACD5AA-8CDE-418F-83EC-3BFF93EF5046}"/>
              </a:ext>
            </a:extLst>
          </p:cNvPr>
          <p:cNvSpPr txBox="1"/>
          <p:nvPr/>
        </p:nvSpPr>
        <p:spPr>
          <a:xfrm>
            <a:off x="838200" y="1704885"/>
            <a:ext cx="7297632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객체의 위치 변화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: current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프레임에서의 만약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Best Score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값이 낮다면 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트래커의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중심점을 객체의 이동 변화를 통해 미리 예측해서 바꿔봤다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1.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이동 변화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: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(current-1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프레임의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중심점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)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– (current-2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프레임의 중심점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2. Best score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값이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0.2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미만이라면 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트래커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중심점을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current-1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프레임에서의 중심점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+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이동 변화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결과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(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문제점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)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: current -2, current-1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에서의 </a:t>
            </a:r>
            <a:r>
              <a:rPr lang="en-US" altLang="ko-KR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BBox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가 정확하게 일치하지 않아 </a:t>
            </a:r>
            <a:r>
              <a:rPr lang="en-US" altLang="ko-KR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BBox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가 흔들리게 된다면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,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즉 객체의 방향과 </a:t>
            </a:r>
            <a:r>
              <a:rPr lang="en-US" altLang="ko-KR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BBox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의 예측 방향과 일치하지 않아 방향이 틀어져 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트래커가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잘 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트래킹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할 수 없다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.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3D45FF-BA7F-432E-A9BF-56B7E8DC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832" y="1599662"/>
            <a:ext cx="35623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6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730E4-46F0-4983-9507-CD7D5D6E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pc="-300" dirty="0"/>
              <a:t>5. 5</a:t>
            </a:r>
            <a:r>
              <a:rPr lang="ko-KR" altLang="en-US" sz="3200" spc="-300" dirty="0"/>
              <a:t>개의 </a:t>
            </a:r>
            <a:r>
              <a:rPr lang="en-US" altLang="ko-KR" sz="3200" spc="-300" dirty="0"/>
              <a:t>anchor </a:t>
            </a:r>
            <a:r>
              <a:rPr lang="ko-KR" altLang="en-US" sz="3200" spc="-300" dirty="0"/>
              <a:t>의 평균 좌표로 </a:t>
            </a:r>
            <a:r>
              <a:rPr lang="ko-KR" altLang="en-US" sz="3200" spc="-300" dirty="0" err="1"/>
              <a:t>트래킹하자</a:t>
            </a:r>
            <a:r>
              <a:rPr lang="ko-KR" altLang="en-US" sz="3200" spc="-300" dirty="0"/>
              <a:t> </a:t>
            </a:r>
            <a:r>
              <a:rPr lang="en-US" altLang="ko-KR" sz="3200" spc="-300" dirty="0"/>
              <a:t>-</a:t>
            </a:r>
            <a:r>
              <a:rPr lang="ko-KR" altLang="en-US" sz="3200" spc="-300" dirty="0"/>
              <a:t> </a:t>
            </a:r>
            <a:r>
              <a:rPr lang="en-US" altLang="ko-KR" sz="3200" b="1" spc="-300" dirty="0"/>
              <a:t>Best Score </a:t>
            </a:r>
            <a:r>
              <a:rPr lang="ko-KR" altLang="en-US" sz="3200" spc="-300" dirty="0"/>
              <a:t>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5C2DC-7A2F-461F-A5AB-512EC632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: Best</a:t>
            </a:r>
            <a:r>
              <a:rPr lang="ko-KR" altLang="en-US" sz="1800" dirty="0"/>
              <a:t> </a:t>
            </a:r>
            <a:r>
              <a:rPr lang="en-US" altLang="ko-KR" sz="1800" dirty="0"/>
              <a:t>Score</a:t>
            </a:r>
            <a:r>
              <a:rPr lang="ko-KR" altLang="en-US" sz="1800" dirty="0"/>
              <a:t> 값이 객체가 아닌 엉뚱한 곳에 높게 나와서 점차 객체를 잃어버린다</a:t>
            </a:r>
            <a:r>
              <a:rPr lang="en-US" altLang="ko-KR" sz="18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- “</a:t>
            </a:r>
            <a:r>
              <a:rPr lang="ko-KR" altLang="en-US" sz="1800" dirty="0" err="1"/>
              <a:t>트래커가</a:t>
            </a:r>
            <a:r>
              <a:rPr lang="ko-KR" altLang="en-US" sz="1800" dirty="0"/>
              <a:t> 조금씩 움직이면 덜 잃어버리지 않을까</a:t>
            </a:r>
            <a:r>
              <a:rPr lang="en-US" altLang="ko-KR" sz="1800" dirty="0"/>
              <a:t>?” </a:t>
            </a:r>
            <a:r>
              <a:rPr lang="ko-KR" altLang="en-US" sz="1800" dirty="0"/>
              <a:t>라는 관점에서 생각한 방법이다</a:t>
            </a:r>
            <a:r>
              <a:rPr lang="en-US" altLang="ko-KR" sz="1800" dirty="0"/>
              <a:t>.</a:t>
            </a:r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en-US" altLang="ko-KR" sz="1800" dirty="0"/>
              <a:t>Anchor </a:t>
            </a:r>
            <a:r>
              <a:rPr lang="ko-KR" altLang="en-US" sz="1800" dirty="0"/>
              <a:t>가 </a:t>
            </a:r>
            <a:r>
              <a:rPr lang="en-US" altLang="ko-KR" sz="1800" dirty="0"/>
              <a:t>5</a:t>
            </a:r>
            <a:r>
              <a:rPr lang="ko-KR" altLang="en-US" sz="1800" dirty="0"/>
              <a:t>개 존재하는데 각각의 </a:t>
            </a:r>
            <a:r>
              <a:rPr lang="en-US" altLang="ko-KR" sz="1800" dirty="0"/>
              <a:t>anchor </a:t>
            </a:r>
            <a:r>
              <a:rPr lang="ko-KR" altLang="en-US" sz="1800" dirty="0"/>
              <a:t>에서 </a:t>
            </a:r>
            <a:r>
              <a:rPr lang="en-US" altLang="ko-KR" sz="1800" dirty="0"/>
              <a:t>max</a:t>
            </a:r>
            <a:r>
              <a:rPr lang="ko-KR" altLang="en-US" sz="1800" dirty="0"/>
              <a:t> 값을 찾는다</a:t>
            </a:r>
            <a:r>
              <a:rPr lang="en-US" altLang="ko-KR" sz="1800" dirty="0"/>
              <a:t>.</a:t>
            </a:r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en-US" altLang="ko-KR" sz="1800" dirty="0"/>
              <a:t>Best</a:t>
            </a:r>
            <a:r>
              <a:rPr lang="ko-KR" altLang="en-US" sz="1800" dirty="0"/>
              <a:t> </a:t>
            </a:r>
            <a:r>
              <a:rPr lang="en-US" altLang="ko-KR" sz="1800" dirty="0"/>
              <a:t>score</a:t>
            </a:r>
            <a:r>
              <a:rPr lang="ko-KR" altLang="en-US" sz="1800" dirty="0"/>
              <a:t> 값이 </a:t>
            </a:r>
            <a:r>
              <a:rPr lang="en-US" altLang="ko-KR" sz="1800" dirty="0"/>
              <a:t>0.7 </a:t>
            </a:r>
            <a:r>
              <a:rPr lang="ko-KR" altLang="en-US" sz="1800" dirty="0"/>
              <a:t>보다 작으면 </a:t>
            </a:r>
            <a:r>
              <a:rPr lang="en-US" altLang="ko-KR" sz="1800" dirty="0"/>
              <a:t>5</a:t>
            </a:r>
            <a:r>
              <a:rPr lang="ko-KR" altLang="en-US" sz="1800" dirty="0"/>
              <a:t>개의 </a:t>
            </a:r>
            <a:r>
              <a:rPr lang="en-US" altLang="ko-KR" sz="1800" dirty="0"/>
              <a:t>anchor 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Bbox</a:t>
            </a:r>
            <a:r>
              <a:rPr lang="en-US" altLang="ko-KR" sz="1800" dirty="0"/>
              <a:t> </a:t>
            </a:r>
            <a:r>
              <a:rPr lang="ko-KR" altLang="en-US" sz="1800" dirty="0"/>
              <a:t>좌표를 평균을 내어 </a:t>
            </a:r>
            <a:r>
              <a:rPr lang="ko-KR" altLang="en-US" sz="1800" dirty="0" err="1"/>
              <a:t>트래커의</a:t>
            </a:r>
            <a:r>
              <a:rPr lang="ko-KR" altLang="en-US" sz="1800" dirty="0"/>
              <a:t> 중심점으로 설정한다</a:t>
            </a:r>
            <a:r>
              <a:rPr lang="en-US" altLang="ko-KR" sz="1800" dirty="0"/>
              <a:t>. (</a:t>
            </a:r>
            <a:r>
              <a:rPr lang="ko-KR" altLang="en-US" sz="1800" dirty="0"/>
              <a:t>다른 엉뚱한 곳으로 객체가 </a:t>
            </a:r>
            <a:r>
              <a:rPr lang="ko-KR" altLang="en-US" sz="1800" dirty="0" err="1"/>
              <a:t>트래킹</a:t>
            </a:r>
            <a:r>
              <a:rPr lang="ko-KR" altLang="en-US" sz="1800" dirty="0"/>
              <a:t> 되지 않게끔 한다</a:t>
            </a:r>
            <a:r>
              <a:rPr lang="en-US" altLang="ko-KR" sz="1800" dirty="0"/>
              <a:t>.)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/>
              <a:t>결과</a:t>
            </a:r>
            <a:r>
              <a:rPr lang="en-US" altLang="ko-KR" sz="1800" dirty="0"/>
              <a:t>: </a:t>
            </a:r>
            <a:r>
              <a:rPr lang="ko-KR" altLang="en-US" sz="1800" dirty="0"/>
              <a:t>객체의 </a:t>
            </a:r>
            <a:r>
              <a:rPr lang="ko-KR" altLang="en-US" sz="1800" dirty="0" err="1"/>
              <a:t>트래커가</a:t>
            </a:r>
            <a:r>
              <a:rPr lang="ko-KR" altLang="en-US" sz="1800" dirty="0"/>
              <a:t> 한번에 조금씩 움직인다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400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730E4-46F0-4983-9507-CD7D5D6E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+ </a:t>
            </a:r>
            <a:r>
              <a:rPr lang="el-GR" altLang="ko-KR" sz="3600" b="1" i="0" dirty="0">
                <a:solidFill>
                  <a:srgbClr val="333333"/>
                </a:solidFill>
                <a:effectLst/>
                <a:latin typeface="Noto Sans KR"/>
              </a:rPr>
              <a:t>α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5C2DC-7A2F-461F-A5AB-512EC632C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89" y="1760311"/>
            <a:ext cx="10939943" cy="4351338"/>
          </a:xfrm>
        </p:spPr>
        <p:txBody>
          <a:bodyPr>
            <a:normAutofit fontScale="55000" lnSpcReduction="20000"/>
          </a:bodyPr>
          <a:lstStyle/>
          <a:p>
            <a:pPr lvl="1">
              <a:lnSpc>
                <a:spcPct val="170000"/>
              </a:lnSpc>
            </a:pPr>
            <a:r>
              <a:rPr lang="en-US" altLang="ko-KR" sz="3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low</a:t>
            </a:r>
            <a:r>
              <a:rPr lang="ko-KR" altLang="en-US" sz="3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3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score: Best</a:t>
            </a:r>
            <a:r>
              <a:rPr lang="ko-KR" altLang="en-US" sz="3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3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Score</a:t>
            </a:r>
            <a:r>
              <a:rPr lang="ko-KR" altLang="en-US" sz="3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값이 연속으로 낮게 나오면 </a:t>
            </a:r>
            <a:endParaRPr lang="en-US" altLang="ko-KR" sz="3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ko-KR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-&gt; </a:t>
            </a:r>
            <a:r>
              <a:rPr lang="ko-KR" altLang="en-US" sz="29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트래커가</a:t>
            </a:r>
            <a:r>
              <a:rPr lang="ko-KR" altLang="en-US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객체를 잃어버렸다고 판단해</a:t>
            </a:r>
            <a:r>
              <a:rPr lang="en-US" altLang="ko-KR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전체 </a:t>
            </a:r>
            <a:r>
              <a:rPr lang="en-US" altLang="ko-KR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Focal plane </a:t>
            </a:r>
            <a:r>
              <a:rPr lang="ko-KR" altLang="en-US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영역으로 재 </a:t>
            </a:r>
            <a:r>
              <a:rPr lang="ko-KR" altLang="en-US" sz="29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트래킹한다</a:t>
            </a:r>
            <a:endParaRPr lang="en-US" altLang="ko-KR" sz="29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sz="3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BBox</a:t>
            </a:r>
            <a:r>
              <a:rPr lang="en-US" altLang="ko-KR" sz="3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3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 점점 작아지는 이슈</a:t>
            </a:r>
            <a:endParaRPr lang="en-US" altLang="ko-KR" sz="3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914400" lvl="2" indent="0">
              <a:lnSpc>
                <a:spcPct val="170000"/>
              </a:lnSpc>
              <a:buNone/>
            </a:pPr>
            <a:r>
              <a:rPr lang="en-US" altLang="ko-KR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29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트래커의</a:t>
            </a:r>
            <a:r>
              <a:rPr lang="ko-KR" altLang="en-US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width, height </a:t>
            </a:r>
            <a:r>
              <a:rPr lang="ko-KR" altLang="en-US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</a:t>
            </a:r>
            <a:r>
              <a:rPr lang="en-US" altLang="ko-KR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씩 증가하여 </a:t>
            </a:r>
            <a:r>
              <a:rPr lang="en-US" altLang="ko-KR" sz="29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BBox</a:t>
            </a:r>
            <a:r>
              <a:rPr lang="en-US" altLang="ko-KR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 덜 작아지도록 하였다</a:t>
            </a:r>
            <a:r>
              <a:rPr lang="en-US" altLang="ko-KR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marL="914400" lvl="2" indent="0">
              <a:lnSpc>
                <a:spcPct val="170000"/>
              </a:lnSpc>
              <a:buNone/>
            </a:pPr>
            <a:r>
              <a:rPr lang="en-US" altLang="ko-KR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-&gt; </a:t>
            </a:r>
            <a:r>
              <a:rPr lang="ko-KR" altLang="en-US" sz="29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작아지긴</a:t>
            </a:r>
            <a:r>
              <a:rPr lang="ko-KR" altLang="en-US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하지만 그전보다는 덜 작아진다</a:t>
            </a:r>
            <a:r>
              <a:rPr lang="en-US" altLang="ko-KR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(2</a:t>
            </a:r>
            <a:r>
              <a:rPr lang="ko-KR" altLang="en-US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씩 증가하면 오히려 </a:t>
            </a:r>
            <a:r>
              <a:rPr lang="ko-KR" altLang="en-US" sz="29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커질때도</a:t>
            </a:r>
            <a:r>
              <a:rPr lang="ko-KR" altLang="en-US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있다</a:t>
            </a:r>
            <a:r>
              <a:rPr lang="en-US" altLang="ko-KR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.)</a:t>
            </a:r>
          </a:p>
          <a:p>
            <a:pPr lvl="1">
              <a:lnSpc>
                <a:spcPct val="170000"/>
              </a:lnSpc>
            </a:pPr>
            <a:r>
              <a:rPr lang="en-US" altLang="ko-KR" sz="3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Occulsion</a:t>
            </a:r>
            <a:r>
              <a:rPr lang="en-US" altLang="ko-KR" sz="3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3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이슈</a:t>
            </a:r>
            <a:endParaRPr lang="en-US" altLang="ko-KR" sz="3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ko-KR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: </a:t>
            </a:r>
            <a:r>
              <a:rPr lang="ko-KR" altLang="en-US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계속 반복되는 이슈인데 물체가 가려지면 </a:t>
            </a:r>
            <a:r>
              <a:rPr lang="en-US" altLang="ko-KR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Best Score </a:t>
            </a:r>
            <a:r>
              <a:rPr lang="ko-KR" altLang="en-US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값이 현저히 떨어지게 나온다</a:t>
            </a:r>
            <a:r>
              <a:rPr lang="en-US" altLang="ko-KR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ko-KR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-&gt;</a:t>
            </a:r>
            <a:r>
              <a:rPr lang="ko-KR" altLang="en-US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해결 방법 아직 찾지 못함</a:t>
            </a:r>
            <a:r>
              <a:rPr lang="en-US" altLang="ko-KR" sz="29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sz="3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다양한 방법을 추가하다 보니 </a:t>
            </a:r>
            <a:r>
              <a:rPr lang="ko-KR" altLang="en-US" sz="3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연산량이</a:t>
            </a:r>
            <a:r>
              <a:rPr lang="ko-KR" altLang="en-US" sz="3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많아져 한 프레임당 </a:t>
            </a:r>
            <a:r>
              <a:rPr lang="ko-KR" altLang="en-US" sz="3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트래킹</a:t>
            </a:r>
            <a:r>
              <a:rPr lang="ko-KR" altLang="en-US" sz="3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속도가 느려진다</a:t>
            </a:r>
            <a:r>
              <a:rPr lang="en-US" altLang="ko-KR" sz="34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2568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674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Noto Sans KR</vt:lpstr>
      <vt:lpstr>맑은 고딕</vt:lpstr>
      <vt:lpstr>맑은 고딕 Semilight</vt:lpstr>
      <vt:lpstr>Arial</vt:lpstr>
      <vt:lpstr>Wingdings</vt:lpstr>
      <vt:lpstr>Office 테마</vt:lpstr>
      <vt:lpstr>SiamRPN++</vt:lpstr>
      <vt:lpstr>1. 속도 기반 알고리즘</vt:lpstr>
      <vt:lpstr>2. Focal plane 영역 늘리는 방식 - Best Score 값에 따라 변경</vt:lpstr>
      <vt:lpstr>3. Focal plane 영역 늘리는 방식 – 선명도 반영</vt:lpstr>
      <vt:lpstr>3. Focal plane 영역 늘리는 방식 – 선명도 반영</vt:lpstr>
      <vt:lpstr>4. 객체의 이동방향을 예측하는 방법</vt:lpstr>
      <vt:lpstr>5. 5개의 anchor 의 평균 좌표로 트래킹하자 - Best Score 이슈</vt:lpstr>
      <vt:lpstr>+ 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SiamRPN++</dc:title>
  <dc:creator>이 준형</dc:creator>
  <cp:lastModifiedBy>이 준형</cp:lastModifiedBy>
  <cp:revision>18</cp:revision>
  <dcterms:created xsi:type="dcterms:W3CDTF">2021-08-12T09:52:50Z</dcterms:created>
  <dcterms:modified xsi:type="dcterms:W3CDTF">2021-08-18T12:01:55Z</dcterms:modified>
</cp:coreProperties>
</file>