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87BF1-FEE0-4A9E-8153-384580855DF4}" v="2" dt="2025-03-27T22:16:34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Vranicar" userId="34849f40-65eb-44a6-b17b-a24910334efd" providerId="ADAL" clId="{09187BF1-FEE0-4A9E-8153-384580855DF4}"/>
    <pc:docChg chg="undo custSel addSld modSld">
      <pc:chgData name="Jack Vranicar" userId="34849f40-65eb-44a6-b17b-a24910334efd" providerId="ADAL" clId="{09187BF1-FEE0-4A9E-8153-384580855DF4}" dt="2025-03-27T22:16:43.419" v="149" actId="1076"/>
      <pc:docMkLst>
        <pc:docMk/>
      </pc:docMkLst>
      <pc:sldChg chg="modSp mod">
        <pc:chgData name="Jack Vranicar" userId="34849f40-65eb-44a6-b17b-a24910334efd" providerId="ADAL" clId="{09187BF1-FEE0-4A9E-8153-384580855DF4}" dt="2025-03-27T22:01:39.985" v="5" actId="20577"/>
        <pc:sldMkLst>
          <pc:docMk/>
          <pc:sldMk cId="3032991832" sldId="257"/>
        </pc:sldMkLst>
        <pc:spChg chg="mod">
          <ac:chgData name="Jack Vranicar" userId="34849f40-65eb-44a6-b17b-a24910334efd" providerId="ADAL" clId="{09187BF1-FEE0-4A9E-8153-384580855DF4}" dt="2025-03-27T22:01:39.985" v="5" actId="20577"/>
          <ac:spMkLst>
            <pc:docMk/>
            <pc:sldMk cId="3032991832" sldId="257"/>
            <ac:spMk id="2" creationId="{0B3E0CE9-3170-582E-87C8-F6803A7277BE}"/>
          </ac:spMkLst>
        </pc:spChg>
      </pc:sldChg>
      <pc:sldChg chg="modSp mod">
        <pc:chgData name="Jack Vranicar" userId="34849f40-65eb-44a6-b17b-a24910334efd" providerId="ADAL" clId="{09187BF1-FEE0-4A9E-8153-384580855DF4}" dt="2025-03-27T22:01:44.912" v="11" actId="20577"/>
        <pc:sldMkLst>
          <pc:docMk/>
          <pc:sldMk cId="122799621" sldId="258"/>
        </pc:sldMkLst>
        <pc:spChg chg="mod">
          <ac:chgData name="Jack Vranicar" userId="34849f40-65eb-44a6-b17b-a24910334efd" providerId="ADAL" clId="{09187BF1-FEE0-4A9E-8153-384580855DF4}" dt="2025-03-27T22:01:44.912" v="11" actId="20577"/>
          <ac:spMkLst>
            <pc:docMk/>
            <pc:sldMk cId="122799621" sldId="258"/>
            <ac:spMk id="2" creationId="{452BB79C-9121-9A08-99A8-4D935D36F6CF}"/>
          </ac:spMkLst>
        </pc:spChg>
      </pc:sldChg>
      <pc:sldChg chg="modSp mod">
        <pc:chgData name="Jack Vranicar" userId="34849f40-65eb-44a6-b17b-a24910334efd" providerId="ADAL" clId="{09187BF1-FEE0-4A9E-8153-384580855DF4}" dt="2025-03-27T22:01:52.467" v="17" actId="20577"/>
        <pc:sldMkLst>
          <pc:docMk/>
          <pc:sldMk cId="2561121661" sldId="259"/>
        </pc:sldMkLst>
        <pc:spChg chg="mod">
          <ac:chgData name="Jack Vranicar" userId="34849f40-65eb-44a6-b17b-a24910334efd" providerId="ADAL" clId="{09187BF1-FEE0-4A9E-8153-384580855DF4}" dt="2025-03-27T22:01:52.467" v="17" actId="20577"/>
          <ac:spMkLst>
            <pc:docMk/>
            <pc:sldMk cId="2561121661" sldId="259"/>
            <ac:spMk id="2" creationId="{BD28BF14-0DD1-E604-4428-A72E6845BDB1}"/>
          </ac:spMkLst>
        </pc:spChg>
      </pc:sldChg>
      <pc:sldChg chg="modSp mod">
        <pc:chgData name="Jack Vranicar" userId="34849f40-65eb-44a6-b17b-a24910334efd" providerId="ADAL" clId="{09187BF1-FEE0-4A9E-8153-384580855DF4}" dt="2025-03-27T22:01:58.563" v="24" actId="20577"/>
        <pc:sldMkLst>
          <pc:docMk/>
          <pc:sldMk cId="375110357" sldId="260"/>
        </pc:sldMkLst>
        <pc:spChg chg="mod">
          <ac:chgData name="Jack Vranicar" userId="34849f40-65eb-44a6-b17b-a24910334efd" providerId="ADAL" clId="{09187BF1-FEE0-4A9E-8153-384580855DF4}" dt="2025-03-27T22:01:58.563" v="24" actId="20577"/>
          <ac:spMkLst>
            <pc:docMk/>
            <pc:sldMk cId="375110357" sldId="260"/>
            <ac:spMk id="2" creationId="{5400F4BE-CE12-3C53-BAC0-F8A325688F99}"/>
          </ac:spMkLst>
        </pc:spChg>
      </pc:sldChg>
      <pc:sldChg chg="modSp mod">
        <pc:chgData name="Jack Vranicar" userId="34849f40-65eb-44a6-b17b-a24910334efd" providerId="ADAL" clId="{09187BF1-FEE0-4A9E-8153-384580855DF4}" dt="2025-03-27T22:02:07.008" v="31" actId="20577"/>
        <pc:sldMkLst>
          <pc:docMk/>
          <pc:sldMk cId="2440726286" sldId="261"/>
        </pc:sldMkLst>
        <pc:spChg chg="mod">
          <ac:chgData name="Jack Vranicar" userId="34849f40-65eb-44a6-b17b-a24910334efd" providerId="ADAL" clId="{09187BF1-FEE0-4A9E-8153-384580855DF4}" dt="2025-03-27T22:02:07.008" v="31" actId="20577"/>
          <ac:spMkLst>
            <pc:docMk/>
            <pc:sldMk cId="2440726286" sldId="261"/>
            <ac:spMk id="2" creationId="{79680E3D-46E2-203C-49C8-8B9455FE3087}"/>
          </ac:spMkLst>
        </pc:spChg>
      </pc:sldChg>
      <pc:sldChg chg="modSp mod">
        <pc:chgData name="Jack Vranicar" userId="34849f40-65eb-44a6-b17b-a24910334efd" providerId="ADAL" clId="{09187BF1-FEE0-4A9E-8153-384580855DF4}" dt="2025-03-27T22:02:15.713" v="40" actId="20577"/>
        <pc:sldMkLst>
          <pc:docMk/>
          <pc:sldMk cId="2030979857" sldId="262"/>
        </pc:sldMkLst>
        <pc:spChg chg="mod">
          <ac:chgData name="Jack Vranicar" userId="34849f40-65eb-44a6-b17b-a24910334efd" providerId="ADAL" clId="{09187BF1-FEE0-4A9E-8153-384580855DF4}" dt="2025-03-27T22:02:15.713" v="40" actId="20577"/>
          <ac:spMkLst>
            <pc:docMk/>
            <pc:sldMk cId="2030979857" sldId="262"/>
            <ac:spMk id="2" creationId="{252C0D33-52CB-6F02-F20B-424CE9E049A7}"/>
          </ac:spMkLst>
        </pc:spChg>
      </pc:sldChg>
      <pc:sldChg chg="modSp mod">
        <pc:chgData name="Jack Vranicar" userId="34849f40-65eb-44a6-b17b-a24910334efd" providerId="ADAL" clId="{09187BF1-FEE0-4A9E-8153-384580855DF4}" dt="2025-03-27T22:02:22.125" v="46" actId="20577"/>
        <pc:sldMkLst>
          <pc:docMk/>
          <pc:sldMk cId="562355015" sldId="263"/>
        </pc:sldMkLst>
        <pc:spChg chg="mod">
          <ac:chgData name="Jack Vranicar" userId="34849f40-65eb-44a6-b17b-a24910334efd" providerId="ADAL" clId="{09187BF1-FEE0-4A9E-8153-384580855DF4}" dt="2025-03-27T22:02:22.125" v="46" actId="20577"/>
          <ac:spMkLst>
            <pc:docMk/>
            <pc:sldMk cId="562355015" sldId="263"/>
            <ac:spMk id="2" creationId="{4CFCCFB5-05CE-DE6C-1C20-AADC9C4804BE}"/>
          </ac:spMkLst>
        </pc:spChg>
      </pc:sldChg>
      <pc:sldChg chg="modSp mod">
        <pc:chgData name="Jack Vranicar" userId="34849f40-65eb-44a6-b17b-a24910334efd" providerId="ADAL" clId="{09187BF1-FEE0-4A9E-8153-384580855DF4}" dt="2025-03-27T22:02:29.992" v="55" actId="20577"/>
        <pc:sldMkLst>
          <pc:docMk/>
          <pc:sldMk cId="3498537299" sldId="264"/>
        </pc:sldMkLst>
        <pc:spChg chg="mod">
          <ac:chgData name="Jack Vranicar" userId="34849f40-65eb-44a6-b17b-a24910334efd" providerId="ADAL" clId="{09187BF1-FEE0-4A9E-8153-384580855DF4}" dt="2025-03-27T22:02:29.992" v="55" actId="20577"/>
          <ac:spMkLst>
            <pc:docMk/>
            <pc:sldMk cId="3498537299" sldId="264"/>
            <ac:spMk id="2" creationId="{CF0BD693-82DD-A1AA-8391-3FF025CFDC45}"/>
          </ac:spMkLst>
        </pc:spChg>
      </pc:sldChg>
      <pc:sldChg chg="modSp mod">
        <pc:chgData name="Jack Vranicar" userId="34849f40-65eb-44a6-b17b-a24910334efd" providerId="ADAL" clId="{09187BF1-FEE0-4A9E-8153-384580855DF4}" dt="2025-03-27T22:02:36.259" v="62" actId="20577"/>
        <pc:sldMkLst>
          <pc:docMk/>
          <pc:sldMk cId="2696293219" sldId="265"/>
        </pc:sldMkLst>
        <pc:spChg chg="mod">
          <ac:chgData name="Jack Vranicar" userId="34849f40-65eb-44a6-b17b-a24910334efd" providerId="ADAL" clId="{09187BF1-FEE0-4A9E-8153-384580855DF4}" dt="2025-03-27T22:02:36.259" v="62" actId="20577"/>
          <ac:spMkLst>
            <pc:docMk/>
            <pc:sldMk cId="2696293219" sldId="265"/>
            <ac:spMk id="2" creationId="{A53BA892-E757-7726-6A50-D5BF3316DAC6}"/>
          </ac:spMkLst>
        </pc:spChg>
      </pc:sldChg>
      <pc:sldChg chg="modSp mod">
        <pc:chgData name="Jack Vranicar" userId="34849f40-65eb-44a6-b17b-a24910334efd" providerId="ADAL" clId="{09187BF1-FEE0-4A9E-8153-384580855DF4}" dt="2025-03-27T22:02:45.682" v="69" actId="20577"/>
        <pc:sldMkLst>
          <pc:docMk/>
          <pc:sldMk cId="3580406569" sldId="266"/>
        </pc:sldMkLst>
        <pc:spChg chg="mod">
          <ac:chgData name="Jack Vranicar" userId="34849f40-65eb-44a6-b17b-a24910334efd" providerId="ADAL" clId="{09187BF1-FEE0-4A9E-8153-384580855DF4}" dt="2025-03-27T22:02:45.682" v="69" actId="20577"/>
          <ac:spMkLst>
            <pc:docMk/>
            <pc:sldMk cId="3580406569" sldId="266"/>
            <ac:spMk id="2" creationId="{19C2EED2-40F7-2353-4FC9-BC0715EF11F3}"/>
          </ac:spMkLst>
        </pc:spChg>
      </pc:sldChg>
      <pc:sldChg chg="modSp mod">
        <pc:chgData name="Jack Vranicar" userId="34849f40-65eb-44a6-b17b-a24910334efd" providerId="ADAL" clId="{09187BF1-FEE0-4A9E-8153-384580855DF4}" dt="2025-03-27T22:02:53.312" v="75" actId="20577"/>
        <pc:sldMkLst>
          <pc:docMk/>
          <pc:sldMk cId="1838250669" sldId="267"/>
        </pc:sldMkLst>
        <pc:spChg chg="mod">
          <ac:chgData name="Jack Vranicar" userId="34849f40-65eb-44a6-b17b-a24910334efd" providerId="ADAL" clId="{09187BF1-FEE0-4A9E-8153-384580855DF4}" dt="2025-03-27T22:02:53.312" v="75" actId="20577"/>
          <ac:spMkLst>
            <pc:docMk/>
            <pc:sldMk cId="1838250669" sldId="267"/>
            <ac:spMk id="2" creationId="{1492B1D2-7F42-C183-9E51-4EC838A04E0C}"/>
          </ac:spMkLst>
        </pc:spChg>
      </pc:sldChg>
      <pc:sldChg chg="modSp mod">
        <pc:chgData name="Jack Vranicar" userId="34849f40-65eb-44a6-b17b-a24910334efd" providerId="ADAL" clId="{09187BF1-FEE0-4A9E-8153-384580855DF4}" dt="2025-03-27T22:03:00.684" v="83" actId="20577"/>
        <pc:sldMkLst>
          <pc:docMk/>
          <pc:sldMk cId="1126748767" sldId="268"/>
        </pc:sldMkLst>
        <pc:spChg chg="mod">
          <ac:chgData name="Jack Vranicar" userId="34849f40-65eb-44a6-b17b-a24910334efd" providerId="ADAL" clId="{09187BF1-FEE0-4A9E-8153-384580855DF4}" dt="2025-03-27T22:03:00.684" v="83" actId="20577"/>
          <ac:spMkLst>
            <pc:docMk/>
            <pc:sldMk cId="1126748767" sldId="268"/>
            <ac:spMk id="2" creationId="{D4C8537B-2BF1-59CA-2AD4-6494837E01B0}"/>
          </ac:spMkLst>
        </pc:spChg>
      </pc:sldChg>
      <pc:sldChg chg="modSp mod">
        <pc:chgData name="Jack Vranicar" userId="34849f40-65eb-44a6-b17b-a24910334efd" providerId="ADAL" clId="{09187BF1-FEE0-4A9E-8153-384580855DF4}" dt="2025-03-27T22:03:08.393" v="89" actId="20577"/>
        <pc:sldMkLst>
          <pc:docMk/>
          <pc:sldMk cId="1506892025" sldId="269"/>
        </pc:sldMkLst>
        <pc:spChg chg="mod">
          <ac:chgData name="Jack Vranicar" userId="34849f40-65eb-44a6-b17b-a24910334efd" providerId="ADAL" clId="{09187BF1-FEE0-4A9E-8153-384580855DF4}" dt="2025-03-27T22:03:08.393" v="89" actId="20577"/>
          <ac:spMkLst>
            <pc:docMk/>
            <pc:sldMk cId="1506892025" sldId="269"/>
            <ac:spMk id="2" creationId="{DEB66290-9945-3E94-B5F2-55511ABEA3D4}"/>
          </ac:spMkLst>
        </pc:spChg>
      </pc:sldChg>
      <pc:sldChg chg="modSp mod">
        <pc:chgData name="Jack Vranicar" userId="34849f40-65eb-44a6-b17b-a24910334efd" providerId="ADAL" clId="{09187BF1-FEE0-4A9E-8153-384580855DF4}" dt="2025-03-27T22:03:14.843" v="95" actId="20577"/>
        <pc:sldMkLst>
          <pc:docMk/>
          <pc:sldMk cId="2130043279" sldId="270"/>
        </pc:sldMkLst>
        <pc:spChg chg="mod">
          <ac:chgData name="Jack Vranicar" userId="34849f40-65eb-44a6-b17b-a24910334efd" providerId="ADAL" clId="{09187BF1-FEE0-4A9E-8153-384580855DF4}" dt="2025-03-27T22:03:14.843" v="95" actId="20577"/>
          <ac:spMkLst>
            <pc:docMk/>
            <pc:sldMk cId="2130043279" sldId="270"/>
            <ac:spMk id="2" creationId="{6CF156BF-F285-C761-B505-A28A62399A5F}"/>
          </ac:spMkLst>
        </pc:spChg>
      </pc:sldChg>
      <pc:sldChg chg="modSp mod">
        <pc:chgData name="Jack Vranicar" userId="34849f40-65eb-44a6-b17b-a24910334efd" providerId="ADAL" clId="{09187BF1-FEE0-4A9E-8153-384580855DF4}" dt="2025-03-27T22:03:30.953" v="101" actId="20577"/>
        <pc:sldMkLst>
          <pc:docMk/>
          <pc:sldMk cId="2056978879" sldId="271"/>
        </pc:sldMkLst>
        <pc:spChg chg="mod">
          <ac:chgData name="Jack Vranicar" userId="34849f40-65eb-44a6-b17b-a24910334efd" providerId="ADAL" clId="{09187BF1-FEE0-4A9E-8153-384580855DF4}" dt="2025-03-27T22:03:30.953" v="101" actId="20577"/>
          <ac:spMkLst>
            <pc:docMk/>
            <pc:sldMk cId="2056978879" sldId="271"/>
            <ac:spMk id="2" creationId="{C97B0D3D-DFCE-D3C0-ABF7-C29FB874AC45}"/>
          </ac:spMkLst>
        </pc:spChg>
      </pc:sldChg>
      <pc:sldChg chg="modSp mod">
        <pc:chgData name="Jack Vranicar" userId="34849f40-65eb-44a6-b17b-a24910334efd" providerId="ADAL" clId="{09187BF1-FEE0-4A9E-8153-384580855DF4}" dt="2025-03-27T22:03:37.353" v="107" actId="20577"/>
        <pc:sldMkLst>
          <pc:docMk/>
          <pc:sldMk cId="1926811269" sldId="272"/>
        </pc:sldMkLst>
        <pc:spChg chg="mod">
          <ac:chgData name="Jack Vranicar" userId="34849f40-65eb-44a6-b17b-a24910334efd" providerId="ADAL" clId="{09187BF1-FEE0-4A9E-8153-384580855DF4}" dt="2025-03-27T22:03:37.353" v="107" actId="20577"/>
          <ac:spMkLst>
            <pc:docMk/>
            <pc:sldMk cId="1926811269" sldId="272"/>
            <ac:spMk id="2" creationId="{C0E99FF0-4452-5E61-1315-91AD94B83F4E}"/>
          </ac:spMkLst>
        </pc:spChg>
      </pc:sldChg>
      <pc:sldChg chg="modSp mod">
        <pc:chgData name="Jack Vranicar" userId="34849f40-65eb-44a6-b17b-a24910334efd" providerId="ADAL" clId="{09187BF1-FEE0-4A9E-8153-384580855DF4}" dt="2025-03-27T22:03:43.791" v="113" actId="20577"/>
        <pc:sldMkLst>
          <pc:docMk/>
          <pc:sldMk cId="1782016926" sldId="273"/>
        </pc:sldMkLst>
        <pc:spChg chg="mod">
          <ac:chgData name="Jack Vranicar" userId="34849f40-65eb-44a6-b17b-a24910334efd" providerId="ADAL" clId="{09187BF1-FEE0-4A9E-8153-384580855DF4}" dt="2025-03-27T22:03:43.791" v="113" actId="20577"/>
          <ac:spMkLst>
            <pc:docMk/>
            <pc:sldMk cId="1782016926" sldId="273"/>
            <ac:spMk id="2" creationId="{9CA608DE-EFB8-ACFD-D4F3-622741E55197}"/>
          </ac:spMkLst>
        </pc:spChg>
      </pc:sldChg>
      <pc:sldChg chg="addSp delSp modSp new mod">
        <pc:chgData name="Jack Vranicar" userId="34849f40-65eb-44a6-b17b-a24910334efd" providerId="ADAL" clId="{09187BF1-FEE0-4A9E-8153-384580855DF4}" dt="2025-03-27T22:16:43.419" v="149" actId="1076"/>
        <pc:sldMkLst>
          <pc:docMk/>
          <pc:sldMk cId="3744517530" sldId="274"/>
        </pc:sldMkLst>
        <pc:spChg chg="mod">
          <ac:chgData name="Jack Vranicar" userId="34849f40-65eb-44a6-b17b-a24910334efd" providerId="ADAL" clId="{09187BF1-FEE0-4A9E-8153-384580855DF4}" dt="2025-03-27T22:09:32.485" v="139" actId="20577"/>
          <ac:spMkLst>
            <pc:docMk/>
            <pc:sldMk cId="3744517530" sldId="274"/>
            <ac:spMk id="2" creationId="{33E25936-85D4-F628-1792-4C0C6F176A8D}"/>
          </ac:spMkLst>
        </pc:spChg>
        <pc:spChg chg="del">
          <ac:chgData name="Jack Vranicar" userId="34849f40-65eb-44a6-b17b-a24910334efd" providerId="ADAL" clId="{09187BF1-FEE0-4A9E-8153-384580855DF4}" dt="2025-03-27T22:15:39.510" v="140" actId="478"/>
          <ac:spMkLst>
            <pc:docMk/>
            <pc:sldMk cId="3744517530" sldId="274"/>
            <ac:spMk id="3" creationId="{1D0323ED-C09E-899F-4DB2-AFD57F464089}"/>
          </ac:spMkLst>
        </pc:spChg>
        <pc:graphicFrameChg chg="add del mod modGraphic">
          <ac:chgData name="Jack Vranicar" userId="34849f40-65eb-44a6-b17b-a24910334efd" providerId="ADAL" clId="{09187BF1-FEE0-4A9E-8153-384580855DF4}" dt="2025-03-27T22:16:32.755" v="144" actId="478"/>
          <ac:graphicFrameMkLst>
            <pc:docMk/>
            <pc:sldMk cId="3744517530" sldId="274"/>
            <ac:graphicFrameMk id="4" creationId="{297F8A80-6DD2-6E42-42AB-7A55A48F2F78}"/>
          </ac:graphicFrameMkLst>
        </pc:graphicFrameChg>
        <pc:graphicFrameChg chg="add mod modGraphic">
          <ac:chgData name="Jack Vranicar" userId="34849f40-65eb-44a6-b17b-a24910334efd" providerId="ADAL" clId="{09187BF1-FEE0-4A9E-8153-384580855DF4}" dt="2025-03-27T22:16:43.419" v="149" actId="1076"/>
          <ac:graphicFrameMkLst>
            <pc:docMk/>
            <pc:sldMk cId="3744517530" sldId="274"/>
            <ac:graphicFrameMk id="5" creationId="{AC380074-E3E1-2F9F-BA09-713615AAE17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9C4D-8BA9-C64E-A859-5D1115236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B449B-978C-D68A-23D8-BD63D1FDC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AB0C-3D11-BAC1-A7CE-D0BDC6FC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D5A-312B-4797-B5B3-7E0A677F441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CA7D1-1F64-33B0-319D-D8B81095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EFBFB-3BAE-92EA-9E0B-02A6044C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0E2D-30A9-457E-BD2A-5D46E075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1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DFFD-AD52-4C2C-9008-8E5B38FD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B76BF-B07B-5CB7-8F8E-37668C81D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D6873-7DE0-6639-5734-3F059632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D5A-312B-4797-B5B3-7E0A677F441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34BB-69CD-8ECC-D33B-689EBC18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BE5E-8AA2-761B-7FA7-CEA907CE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0E2D-30A9-457E-BD2A-5D46E075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49A98-FE33-9C5D-9F6E-D54438C49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0B054-4E08-EB31-B8F5-3EFDA0014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DA4E8-4922-05C1-337E-E45E37D0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D5A-312B-4797-B5B3-7E0A677F441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630CF-4625-366A-EBB8-C055CA01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E041A-0D6A-A6C8-14FD-C350FFCE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0E2D-30A9-457E-BD2A-5D46E075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88FB-7F3B-86E9-E059-E51D1BC0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6F0AF-C57F-3EAC-1819-B4F1CC4F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36F92-3171-DD52-ABEC-B470436F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D5A-312B-4797-B5B3-7E0A677F441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A674-4ADF-A0F2-46D2-81449077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4E44B-7994-1148-4B88-C9327583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0E2D-30A9-457E-BD2A-5D46E075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7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686A-68B6-D913-5FF7-B66355E5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9D5AE-DE5B-EF93-ACAD-A092FD909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D3CEF-1210-CD6D-922D-8871D254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D5A-312B-4797-B5B3-7E0A677F441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4038-19ED-1676-F821-50182F6E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F0AEC-A172-A888-6E3D-214766E1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0E2D-30A9-457E-BD2A-5D46E075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1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F046-8B82-55B0-3EF4-593DFF54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E990-6147-4BD2-FBE5-9EDED2CDA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930BB-E21B-0B9D-93C6-78322DEFC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AE1D4-DA08-9DD2-B9A1-45F9A05B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D5A-312B-4797-B5B3-7E0A677F441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9D173-E8BD-5F0C-EF2E-5BE42F9B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684D0-5AB9-CF19-4CAA-B47ACF3D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0E2D-30A9-457E-BD2A-5D46E075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4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4BDF-7714-B4F0-D631-783574C3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1BF1F-48AC-D307-E820-1830F4A6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09117-B17E-DD41-24EA-60F6E61E3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3206C-57FA-666B-4DF7-78E304A9C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E890A-CF1E-4B31-3FC8-091A18707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41401-0582-CD18-5792-B844C544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D5A-312B-4797-B5B3-7E0A677F441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F2B79-3344-DA18-D2FE-C65C7C00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04A11-8593-7C51-C59A-E732B491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0E2D-30A9-457E-BD2A-5D46E075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6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7C81-3494-8923-4C7C-199BC93B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4DE99-2EBF-5DF3-8DD6-A1AF2A41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D5A-312B-4797-B5B3-7E0A677F441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5450B-3727-0C8E-8CC9-80B388E7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EF19C-993F-71C2-3F01-EB44E3EC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0E2D-30A9-457E-BD2A-5D46E075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9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06515-D450-008C-29EC-289E93F8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D5A-312B-4797-B5B3-7E0A677F441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2A93C-12D1-C215-0543-4AA6FC2E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5ED34-961A-24A8-2883-46EA46A9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0E2D-30A9-457E-BD2A-5D46E075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0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BD78-E507-44DE-7362-FBA3C349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BA906-FAF9-5ED8-4107-E6DDBE98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98CFA-CCEC-327F-A947-A06D4D2F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1225D-E47A-C864-0800-3D7434DB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D5A-312B-4797-B5B3-7E0A677F441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96C23-D5DC-F700-D03A-A3DB8E54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BB1B6-28F5-B91A-F7C5-8E9240A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0E2D-30A9-457E-BD2A-5D46E075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9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57E6-8FC4-EEDA-0860-46D6D68C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F3E2F-B144-65C1-77A6-181FC61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E7965-39C6-7846-9853-CEFCE6FD5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ECD90-5149-2321-EA7D-3741C097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1D5A-312B-4797-B5B3-7E0A677F441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980DE-476E-0859-EBCE-8B96AD9A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392C4-D24E-0DDC-E197-46F72B1B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0E2D-30A9-457E-BD2A-5D46E075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4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0E18F-8A16-C2A0-AEA5-2B3D8EFF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8AB67-2457-4151-337E-B06028CA7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A034F-C98E-B603-EE89-3F9181BD3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F1D5A-312B-4797-B5B3-7E0A677F441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9AC45-3566-D585-DBE4-66822F9BD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4FCE8-0E26-079F-DC57-C8303DFF2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A60E2D-30A9-457E-BD2A-5D46E075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34C2-118E-9571-730A-36EBE68E1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Matching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FA451-63DC-A51C-6BFC-5E59E9BC3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J. </a:t>
            </a:r>
            <a:r>
              <a:rPr lang="en-US" dirty="0" err="1"/>
              <a:t>Vranciar</a:t>
            </a:r>
            <a:endParaRPr lang="en-US" dirty="0"/>
          </a:p>
          <a:p>
            <a:r>
              <a:rPr lang="en-US" dirty="0"/>
              <a:t>3/27/25</a:t>
            </a:r>
          </a:p>
        </p:txBody>
      </p:sp>
    </p:spTree>
    <p:extLst>
      <p:ext uri="{BB962C8B-B14F-4D97-AF65-F5344CB8AC3E}">
        <p14:creationId xmlns:p14="http://schemas.microsoft.com/office/powerpoint/2010/main" val="4084409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01B3C-9321-D950-B0EE-D74D936A7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D693-82DD-A1AA-8391-3FF025CF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1.75 Hz</a:t>
            </a:r>
          </a:p>
        </p:txBody>
      </p:sp>
      <p:pic>
        <p:nvPicPr>
          <p:cNvPr id="7" name="Content Placeholder 6" descr="A graph of a number of results&#10;&#10;AI-generated content may be incorrect.">
            <a:extLst>
              <a:ext uri="{FF2B5EF4-FFF2-40B4-BE49-F238E27FC236}">
                <a16:creationId xmlns:a16="http://schemas.microsoft.com/office/drawing/2014/main" id="{A26E114A-A645-4E31-FF13-38554CBC0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349853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F745-1A23-10BC-FC7D-9A5B594FB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A892-E757-7726-6A50-D5BF3316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1.75 Hz</a:t>
            </a:r>
          </a:p>
        </p:txBody>
      </p:sp>
      <p:pic>
        <p:nvPicPr>
          <p:cNvPr id="9" name="Content Placeholder 8" descr="A graph of a function&#10;&#10;AI-generated content may be incorrect.">
            <a:extLst>
              <a:ext uri="{FF2B5EF4-FFF2-40B4-BE49-F238E27FC236}">
                <a16:creationId xmlns:a16="http://schemas.microsoft.com/office/drawing/2014/main" id="{889525D6-CCE6-D54A-3A97-9A3881FEC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269629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DDFEE-7D8D-76C1-0578-74C0DA48E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EED2-40F7-2353-4FC9-BC0715EF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1.75 Hz</a:t>
            </a:r>
          </a:p>
        </p:txBody>
      </p:sp>
      <p:pic>
        <p:nvPicPr>
          <p:cNvPr id="7" name="Content Placeholder 6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11E40381-EC5F-0693-9A34-16DE26518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51" y="1825625"/>
            <a:ext cx="5603897" cy="4351338"/>
          </a:xfrm>
        </p:spPr>
      </p:pic>
    </p:spTree>
    <p:extLst>
      <p:ext uri="{BB962C8B-B14F-4D97-AF65-F5344CB8AC3E}">
        <p14:creationId xmlns:p14="http://schemas.microsoft.com/office/powerpoint/2010/main" val="3580406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0D77-9FB0-E86C-5D1E-40912E04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B1D2-7F42-C183-9E51-4EC838A0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2.0 Hz</a:t>
            </a:r>
          </a:p>
        </p:txBody>
      </p:sp>
      <p:pic>
        <p:nvPicPr>
          <p:cNvPr id="7" name="Content Placeholder 6" descr="A graph of a function&#10;&#10;AI-generated content may be incorrect.">
            <a:extLst>
              <a:ext uri="{FF2B5EF4-FFF2-40B4-BE49-F238E27FC236}">
                <a16:creationId xmlns:a16="http://schemas.microsoft.com/office/drawing/2014/main" id="{65959C70-6985-789B-8A3E-96DB06D6B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183825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37A37-EB02-21FE-6CF2-F6C4D5D7B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537B-2BF1-59CA-2AD4-6494837E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2.0 Hz</a:t>
            </a:r>
          </a:p>
        </p:txBody>
      </p:sp>
      <p:pic>
        <p:nvPicPr>
          <p:cNvPr id="7" name="Content Placeholder 6" descr="A graph of a function&#10;&#10;AI-generated content may be incorrect.">
            <a:extLst>
              <a:ext uri="{FF2B5EF4-FFF2-40B4-BE49-F238E27FC236}">
                <a16:creationId xmlns:a16="http://schemas.microsoft.com/office/drawing/2014/main" id="{67075568-7AD9-9640-52A4-5919A192E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112674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DE45D-80B4-2E38-12B5-74E5ADA0B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6290-9945-3E94-B5F2-55511ABE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2.0 Hz</a:t>
            </a:r>
          </a:p>
        </p:txBody>
      </p:sp>
      <p:pic>
        <p:nvPicPr>
          <p:cNvPr id="7" name="Content Placeholder 6" descr="A graph of a function&#10;&#10;AI-generated content may be incorrect.">
            <a:extLst>
              <a:ext uri="{FF2B5EF4-FFF2-40B4-BE49-F238E27FC236}">
                <a16:creationId xmlns:a16="http://schemas.microsoft.com/office/drawing/2014/main" id="{EAA13550-E0EE-2A20-2C29-62B6CBE7D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1506892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18F71-6712-3D0D-73DB-AAC0F335F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56BF-F285-C761-B505-A28A6239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Hz</a:t>
            </a:r>
          </a:p>
        </p:txBody>
      </p:sp>
      <p:pic>
        <p:nvPicPr>
          <p:cNvPr id="7" name="Content Placeholder 6" descr="A graph of a function&#10;&#10;AI-generated content may be incorrect.">
            <a:extLst>
              <a:ext uri="{FF2B5EF4-FFF2-40B4-BE49-F238E27FC236}">
                <a16:creationId xmlns:a16="http://schemas.microsoft.com/office/drawing/2014/main" id="{286E6D9E-A2EA-0E42-616C-17A3ED549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2130043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E2745-B7CC-5EF0-73FE-12FED998D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0D3D-DFCE-D3C0-ABF7-C29FB874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0.5 Hz</a:t>
            </a:r>
          </a:p>
        </p:txBody>
      </p:sp>
      <p:pic>
        <p:nvPicPr>
          <p:cNvPr id="7" name="Content Placeholder 6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113D0C2D-EF24-428A-1C9E-B2D846E04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205697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D9939-2E50-77EF-F934-189B7B702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9FF0-4452-5E61-1315-91AD94B8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1.0 Hz</a:t>
            </a:r>
          </a:p>
        </p:txBody>
      </p:sp>
      <p:pic>
        <p:nvPicPr>
          <p:cNvPr id="7" name="Content Placeholder 6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1B9F1AE8-79C9-01A0-7864-7937BF395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1926811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2E620-B101-3662-BE3F-5AF75D9F4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08DE-EFB8-ACFD-D4F3-622741E5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Hz</a:t>
            </a:r>
          </a:p>
        </p:txBody>
      </p:sp>
      <p:pic>
        <p:nvPicPr>
          <p:cNvPr id="7" name="Content Placeholder 6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9FCEDBEF-3D15-4183-21BC-F5861D50B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178201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5936-85D4-F628-1792-4C0C6F17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for each trial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380074-E3E1-2F9F-BA09-713615AAE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15173"/>
              </p:ext>
            </p:extLst>
          </p:nvPr>
        </p:nvGraphicFramePr>
        <p:xfrm>
          <a:off x="2067832" y="1883229"/>
          <a:ext cx="8056335" cy="4167306"/>
        </p:xfrm>
        <a:graphic>
          <a:graphicData uri="http://schemas.openxmlformats.org/drawingml/2006/table">
            <a:tbl>
              <a:tblPr/>
              <a:tblGrid>
                <a:gridCol w="859609">
                  <a:extLst>
                    <a:ext uri="{9D8B030D-6E8A-4147-A177-3AD203B41FA5}">
                      <a16:colId xmlns:a16="http://schemas.microsoft.com/office/drawing/2014/main" val="2992459094"/>
                    </a:ext>
                  </a:extLst>
                </a:gridCol>
                <a:gridCol w="1279418">
                  <a:extLst>
                    <a:ext uri="{9D8B030D-6E8A-4147-A177-3AD203B41FA5}">
                      <a16:colId xmlns:a16="http://schemas.microsoft.com/office/drawing/2014/main" val="3169823605"/>
                    </a:ext>
                  </a:extLst>
                </a:gridCol>
                <a:gridCol w="1199454">
                  <a:extLst>
                    <a:ext uri="{9D8B030D-6E8A-4147-A177-3AD203B41FA5}">
                      <a16:colId xmlns:a16="http://schemas.microsoft.com/office/drawing/2014/main" val="805914225"/>
                    </a:ext>
                  </a:extLst>
                </a:gridCol>
                <a:gridCol w="759655">
                  <a:extLst>
                    <a:ext uri="{9D8B030D-6E8A-4147-A177-3AD203B41FA5}">
                      <a16:colId xmlns:a16="http://schemas.microsoft.com/office/drawing/2014/main" val="168838407"/>
                    </a:ext>
                  </a:extLst>
                </a:gridCol>
                <a:gridCol w="999545">
                  <a:extLst>
                    <a:ext uri="{9D8B030D-6E8A-4147-A177-3AD203B41FA5}">
                      <a16:colId xmlns:a16="http://schemas.microsoft.com/office/drawing/2014/main" val="2174194707"/>
                    </a:ext>
                  </a:extLst>
                </a:gridCol>
                <a:gridCol w="999545">
                  <a:extLst>
                    <a:ext uri="{9D8B030D-6E8A-4147-A177-3AD203B41FA5}">
                      <a16:colId xmlns:a16="http://schemas.microsoft.com/office/drawing/2014/main" val="3612793023"/>
                    </a:ext>
                  </a:extLst>
                </a:gridCol>
                <a:gridCol w="739664">
                  <a:extLst>
                    <a:ext uri="{9D8B030D-6E8A-4147-A177-3AD203B41FA5}">
                      <a16:colId xmlns:a16="http://schemas.microsoft.com/office/drawing/2014/main" val="1844048281"/>
                    </a:ext>
                  </a:extLst>
                </a:gridCol>
                <a:gridCol w="1219445">
                  <a:extLst>
                    <a:ext uri="{9D8B030D-6E8A-4147-A177-3AD203B41FA5}">
                      <a16:colId xmlns:a16="http://schemas.microsoft.com/office/drawing/2014/main" val="1082780221"/>
                    </a:ext>
                  </a:extLst>
                </a:gridCol>
              </a:tblGrid>
              <a:tr h="231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frequency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fin_width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muk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kp_ang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kd_ang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mus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epsilon_v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81869"/>
                  </a:ext>
                </a:extLst>
              </a:tr>
              <a:tr h="231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86.93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0.0000407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008088"/>
                  </a:ext>
                </a:extLst>
              </a:tr>
              <a:tr h="231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0.0005618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094959"/>
                  </a:ext>
                </a:extLst>
              </a:tr>
              <a:tr h="231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0.0000100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060319"/>
                  </a:ext>
                </a:extLst>
              </a:tr>
              <a:tr h="231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0.0000100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26922"/>
                  </a:ext>
                </a:extLst>
              </a:tr>
              <a:tr h="231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0.0008349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099395"/>
                  </a:ext>
                </a:extLst>
              </a:tr>
              <a:tr h="231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1.25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0.0010000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53277"/>
                  </a:ext>
                </a:extLst>
              </a:tr>
              <a:tr h="231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1.25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1.92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2.95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0.0000100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93299"/>
                  </a:ext>
                </a:extLst>
              </a:tr>
              <a:tr h="231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1.25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70.02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0.0002041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43624"/>
                  </a:ext>
                </a:extLst>
              </a:tr>
              <a:tr h="231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0.0003935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870852"/>
                  </a:ext>
                </a:extLst>
              </a:tr>
              <a:tr h="231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0.0009969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448186"/>
                  </a:ext>
                </a:extLst>
              </a:tr>
              <a:tr h="231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81.30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9.90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0.0001530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07381"/>
                  </a:ext>
                </a:extLst>
              </a:tr>
              <a:tr h="231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1.29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8.94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0.0009883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286910"/>
                  </a:ext>
                </a:extLst>
              </a:tr>
              <a:tr h="231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1.98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79.82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7.70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0.0004783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25502"/>
                  </a:ext>
                </a:extLst>
              </a:tr>
              <a:tr h="231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0.0000100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073967"/>
                  </a:ext>
                </a:extLst>
              </a:tr>
              <a:tr h="231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70.04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0.0010000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29044"/>
                  </a:ext>
                </a:extLst>
              </a:tr>
              <a:tr h="231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89.76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4.06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0.0009910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833388"/>
                  </a:ext>
                </a:extLst>
              </a:tr>
              <a:tr h="231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0.0002072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75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51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0CE9-3170-582E-87C8-F6803A72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0.5 Hz</a:t>
            </a:r>
          </a:p>
        </p:txBody>
      </p:sp>
      <p:pic>
        <p:nvPicPr>
          <p:cNvPr id="5" name="Content Placeholder 4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C44AF703-28A7-0B1D-69BA-FFC494CD9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41" y="1825625"/>
            <a:ext cx="6010918" cy="4351338"/>
          </a:xfrm>
        </p:spPr>
      </p:pic>
    </p:spTree>
    <p:extLst>
      <p:ext uri="{BB962C8B-B14F-4D97-AF65-F5344CB8AC3E}">
        <p14:creationId xmlns:p14="http://schemas.microsoft.com/office/powerpoint/2010/main" val="303299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48A7C-32CC-C423-70DA-4BC4681CB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B79C-9121-9A08-99A8-4D935D36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0.5 Hz</a:t>
            </a:r>
          </a:p>
        </p:txBody>
      </p:sp>
      <p:pic>
        <p:nvPicPr>
          <p:cNvPr id="7" name="Content Placeholder 6" descr="A graph of a function&#10;&#10;AI-generated content may be incorrect.">
            <a:extLst>
              <a:ext uri="{FF2B5EF4-FFF2-40B4-BE49-F238E27FC236}">
                <a16:creationId xmlns:a16="http://schemas.microsoft.com/office/drawing/2014/main" id="{DDF32D5A-EBA2-E4D2-464C-754DA82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12279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29148-ECE7-A7A7-E726-EC0EE6B79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BF14-0DD1-E604-4428-A72E6845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0.5 Hz</a:t>
            </a:r>
          </a:p>
        </p:txBody>
      </p:sp>
      <p:pic>
        <p:nvPicPr>
          <p:cNvPr id="7" name="Content Placeholder 6" descr="A graph of a function&#10;&#10;AI-generated content may be incorrect.">
            <a:extLst>
              <a:ext uri="{FF2B5EF4-FFF2-40B4-BE49-F238E27FC236}">
                <a16:creationId xmlns:a16="http://schemas.microsoft.com/office/drawing/2014/main" id="{528D5A7A-19E6-4AAA-2CF4-8F504E4C2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256112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157A5-5CD0-DBAA-1143-FCE1940F2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F4BE-CE12-3C53-BAC0-F8A32568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1.25 Hz</a:t>
            </a:r>
          </a:p>
        </p:txBody>
      </p:sp>
      <p:pic>
        <p:nvPicPr>
          <p:cNvPr id="7" name="Content Placeholder 6" descr="A graph of a function&#10;&#10;AI-generated content may be incorrect.">
            <a:extLst>
              <a:ext uri="{FF2B5EF4-FFF2-40B4-BE49-F238E27FC236}">
                <a16:creationId xmlns:a16="http://schemas.microsoft.com/office/drawing/2014/main" id="{D44FBCA4-1A0C-5EFC-534E-8061608D0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37511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0AAB7-A182-5F3D-5A92-E12580A80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0E3D-46E2-203C-49C8-8B9455FE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1.25 Hz</a:t>
            </a:r>
          </a:p>
        </p:txBody>
      </p:sp>
      <p:pic>
        <p:nvPicPr>
          <p:cNvPr id="7" name="Content Placeholder 6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6E713769-AA10-912E-A4FE-33359BEDD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244072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E12AC-77B1-56C4-A441-756B5700C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0D33-52CB-6F02-F20B-424CE9E0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1.25 Hz</a:t>
            </a:r>
          </a:p>
        </p:txBody>
      </p:sp>
      <p:pic>
        <p:nvPicPr>
          <p:cNvPr id="7" name="Content Placeholder 6" descr="A graph of a number of results&#10;&#10;AI-generated content may be incorrect.">
            <a:extLst>
              <a:ext uri="{FF2B5EF4-FFF2-40B4-BE49-F238E27FC236}">
                <a16:creationId xmlns:a16="http://schemas.microsoft.com/office/drawing/2014/main" id="{3D04DA32-7957-C1BE-C606-6AA153D10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203097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9623-C029-79F9-149B-A526C8EC3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CFB5-05CE-DE6C-1C20-AADC9C48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Hz</a:t>
            </a:r>
          </a:p>
        </p:txBody>
      </p:sp>
      <p:pic>
        <p:nvPicPr>
          <p:cNvPr id="7" name="Content Placeholder 6" descr="A graph of a function&#10;&#10;AI-generated content may be incorrect.">
            <a:extLst>
              <a:ext uri="{FF2B5EF4-FFF2-40B4-BE49-F238E27FC236}">
                <a16:creationId xmlns:a16="http://schemas.microsoft.com/office/drawing/2014/main" id="{C5D79111-B629-8B61-71C5-D824FEF0A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56235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36450eb-db06-42a7-8d1b-026719f701e3}" enabled="0" method="" siteId="{a36450eb-db06-42a7-8d1b-026719f701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197</Words>
  <Application>Microsoft Office PowerPoint</Application>
  <PresentationFormat>Widescreen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Aptos Narrow</vt:lpstr>
      <vt:lpstr>Arial</vt:lpstr>
      <vt:lpstr>Office Theme</vt:lpstr>
      <vt:lpstr>Model Matching Results</vt:lpstr>
      <vt:lpstr>Parameters for each trial</vt:lpstr>
      <vt:lpstr>0.5 Hz</vt:lpstr>
      <vt:lpstr>0.5 Hz</vt:lpstr>
      <vt:lpstr>0.5 Hz</vt:lpstr>
      <vt:lpstr>1.25 Hz</vt:lpstr>
      <vt:lpstr>1.25 Hz</vt:lpstr>
      <vt:lpstr>1.25 Hz</vt:lpstr>
      <vt:lpstr>1.5 Hz</vt:lpstr>
      <vt:lpstr>1.75 Hz</vt:lpstr>
      <vt:lpstr>1.75 Hz</vt:lpstr>
      <vt:lpstr>1.75 Hz</vt:lpstr>
      <vt:lpstr>2.0 Hz</vt:lpstr>
      <vt:lpstr>2.0 Hz</vt:lpstr>
      <vt:lpstr>2.0 Hz</vt:lpstr>
      <vt:lpstr>2.5 Hz</vt:lpstr>
      <vt:lpstr>0.5 Hz</vt:lpstr>
      <vt:lpstr>1.0 Hz</vt:lpstr>
      <vt:lpstr>2.5 Hz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Vranicar</dc:creator>
  <cp:lastModifiedBy>Jack Vranicar</cp:lastModifiedBy>
  <cp:revision>1</cp:revision>
  <dcterms:created xsi:type="dcterms:W3CDTF">2025-03-27T21:53:48Z</dcterms:created>
  <dcterms:modified xsi:type="dcterms:W3CDTF">2025-03-27T22:16:52Z</dcterms:modified>
</cp:coreProperties>
</file>